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8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89" r:id="rId23"/>
    <p:sldId id="275" r:id="rId24"/>
    <p:sldId id="276" r:id="rId25"/>
    <p:sldId id="277" r:id="rId26"/>
    <p:sldId id="290" r:id="rId27"/>
    <p:sldId id="278" r:id="rId28"/>
    <p:sldId id="279" r:id="rId29"/>
    <p:sldId id="280" r:id="rId30"/>
    <p:sldId id="291" r:id="rId31"/>
    <p:sldId id="292" r:id="rId32"/>
    <p:sldId id="283" r:id="rId33"/>
    <p:sldId id="284" r:id="rId34"/>
    <p:sldId id="293" r:id="rId35"/>
    <p:sldId id="294" r:id="rId36"/>
    <p:sldId id="295" r:id="rId37"/>
    <p:sldId id="296" r:id="rId38"/>
    <p:sldId id="297" r:id="rId39"/>
    <p:sldId id="298" r:id="rId40"/>
    <p:sldId id="285" r:id="rId41"/>
    <p:sldId id="301" r:id="rId42"/>
    <p:sldId id="302" r:id="rId43"/>
    <p:sldId id="300" r:id="rId44"/>
    <p:sldId id="303" r:id="rId45"/>
    <p:sldId id="286" r:id="rId46"/>
    <p:sldId id="271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8" r:id="rId66"/>
    <p:sldId id="329" r:id="rId67"/>
    <p:sldId id="330" r:id="rId68"/>
    <p:sldId id="331" r:id="rId69"/>
    <p:sldId id="332" r:id="rId70"/>
    <p:sldId id="334" r:id="rId71"/>
    <p:sldId id="335" r:id="rId72"/>
    <p:sldId id="336" r:id="rId73"/>
    <p:sldId id="337" r:id="rId74"/>
    <p:sldId id="338" r:id="rId75"/>
    <p:sldId id="340" r:id="rId76"/>
    <p:sldId id="361" r:id="rId77"/>
    <p:sldId id="362" r:id="rId78"/>
    <p:sldId id="363" r:id="rId79"/>
    <p:sldId id="360" r:id="rId80"/>
    <p:sldId id="341" r:id="rId81"/>
    <p:sldId id="342" r:id="rId82"/>
    <p:sldId id="343" r:id="rId83"/>
    <p:sldId id="344" r:id="rId84"/>
    <p:sldId id="323" r:id="rId85"/>
    <p:sldId id="324" r:id="rId86"/>
    <p:sldId id="325" r:id="rId87"/>
    <p:sldId id="326" r:id="rId88"/>
    <p:sldId id="327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A79A-3F62-65C1-C3D0-D1CB0FC8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E1A7A-9EDD-E771-6039-7F448A29C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DEB4B-9C8F-CFD0-4BA7-E1811A09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1E41-C67D-1E32-6D47-84CC0E13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6C55-AEAC-3804-2CEE-A9D93A67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48C5-8DED-D7AA-AF9B-2DD1E1B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180DC-5DB2-47BB-9186-053B35D7C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03EC4-A68E-973E-FECC-196DFC4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EBCB1-935E-F82C-6239-AE9D0CD0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9BA18-0BE8-EEA8-A86D-4F7A003C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98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1C696-A8DB-4D40-1954-A344FB5A0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33530-A4F8-8C8F-1B38-7D5822161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6F25F-C36B-07AA-7AA5-4A7B1BD0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C0D64-1AD4-556A-A69B-E87D73B8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5EBAD-AF79-C4CC-0A5F-3719874E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AB3E-569E-2E6C-6B01-53BC868A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E725-DFB9-CDE4-4E68-BEE4AA7B7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5DA40-C977-81F0-B505-94C29A93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74B8-3553-ED3D-6AF8-A527713B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DB04A-32E9-9C43-B31F-A9F00D05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6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66FA-7681-C26C-8321-99FAF9CA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C264-9ABA-3116-D4B5-A44E8EB3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A0159-618B-6374-0232-AA9FA2BA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8970-75A3-EFB7-6069-C8E9C5B6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55B1-51D3-C9A4-1AEE-DD73A1A4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994-85D5-7EA8-3921-2206041F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3707-E5D7-34B6-9DB0-C9A941539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A6F72-A060-4DE9-0461-8A248D06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D6279-04A0-2C44-7EF8-473177F4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E299F-AD42-07AF-05AD-85B93868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F566C-623D-62A8-BEAB-850C4A46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EE03-49F0-332E-94C0-2AA71DAD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F193-5076-5CF0-EB77-0363AAF22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CF946-C969-8E17-1F89-FAAF0880B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310F9-282C-684F-6567-B161743F9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1AE36-6B47-5CD4-68D8-AEE1A058A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787A3-49D4-8419-DE68-D7E0093C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3205-0C3F-797B-714C-37264CA0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1C396-0687-87D7-7822-D6FE3E33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8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3144-4CBE-814F-DE9A-6B8887FF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528FD-9B43-B997-592B-88B4C4CF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A5D62-5F75-8C90-9362-05B8825B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15D60-046E-EA24-00B5-A87CA8C2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2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A12CB-5CB7-61B2-9893-781F9994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1834C-FDB2-8D8E-E1D2-A03ADA21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923D-A63A-46A7-B944-8EC42DA8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67C-F2CE-10EE-7A79-81D5D436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3255-3AAD-F6B1-4B82-1EFCC3F76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2B978-83D2-2772-6FDA-520D46164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B168A-C06C-2C90-D1FC-EDD019D4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3E0DF-80DD-BF1D-C071-DE172DC0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DB339-F5A6-CD4B-67D2-A6B9DAA8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B39D-83E8-C03F-6661-3D2FFC22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24A29-6744-5F0C-010E-112EA5E81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F6C6-8676-66C6-4906-E1A3AD6F6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D807-CF32-126B-0AB0-67F93590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82C82-5112-6BA5-9583-72473FE4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F5A24-D870-34FB-89C0-7F0AB2F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5559C-6F60-6227-C93A-4B184138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F7146-CDE9-952A-05C0-82B2FC00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2CEC-F6F3-9940-ED7E-640DE3F43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78BE5-3E2F-4E1B-8570-8F3078EDC18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7926-24B9-6521-7756-960458F67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94C4-2677-EE51-2275-BC76F018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4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5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4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4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5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4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4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5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4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4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5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4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5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4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5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304.png"/><Relationship Id="rId10" Type="http://schemas.openxmlformats.org/officeDocument/2006/relationships/image" Target="../media/image309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38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47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4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45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44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43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42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41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4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39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5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52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54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5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58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6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62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64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Target with various rings of accuracy">
            <a:extLst>
              <a:ext uri="{FF2B5EF4-FFF2-40B4-BE49-F238E27FC236}">
                <a16:creationId xmlns:a16="http://schemas.microsoft.com/office/drawing/2014/main" id="{058BBE84-3264-CB85-49E1-6101649FC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Accuracy Trend with Different Image Sizes and Contrast 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2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F860B9C-E8DD-2EAE-F8FD-95EAFE97C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D83F18A-F0BF-B40C-5458-DB2CE81E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BCE19-66C5-38B0-F582-40CEA9F4BE86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FEEF7-8AA1-D055-F76D-2F9DD443F7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8DD667-4313-4067-2412-62697123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F9F4DA-596E-A7EB-E423-604539A7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95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02794F3-3564-199E-EB4C-029E4202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3B0999-0351-0CF8-A82E-0B42BE93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11C12-7354-3507-6EBF-7491EA9E616C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B5574E-977A-8D96-0DAC-BC34BB3C1B69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824A80-F42A-34F8-5968-CEDDFCFF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6BBD49-FA74-9DDE-8874-6E09136C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98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EC01E05-A851-CE30-8ACF-D6FEF240B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85191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CFC1676-069A-E48E-1E85-298742B4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0" y="158519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EA674-31A0-C0C9-46D5-BA32727F921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D0A850-D9D7-109B-A3EF-751561A60720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DA0668-C269-D601-5A1A-BE1E2493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DBD8FA-F9E3-E358-71D3-ED5F0262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46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0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7FA6A6D6-CA5C-ECDA-C799-8BF2673A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180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8096847-59E0-4D19-2568-4F97F3EC8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0718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18052-59F2-CF4E-A6FE-7C1E21DC0179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AFBA8B-3F7C-A5CD-2116-2145C04FA78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AD348B-49DE-289B-86C5-873A2E21E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7131BF-F3ED-488D-F1C8-ABD2AA98E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B47D13-DD3E-8EB5-8D0E-81C9333BAA4D}"/>
              </a:ext>
            </a:extLst>
          </p:cNvPr>
          <p:cNvSpPr txBox="1"/>
          <p:nvPr/>
        </p:nvSpPr>
        <p:spPr>
          <a:xfrm>
            <a:off x="1205024" y="5727405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</p:spTree>
    <p:extLst>
      <p:ext uri="{BB962C8B-B14F-4D97-AF65-F5344CB8AC3E}">
        <p14:creationId xmlns:p14="http://schemas.microsoft.com/office/powerpoint/2010/main" val="199914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2743FE3-9B12-B422-114E-59DD70B6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AC1B91BA-41C6-48D7-3A2F-722E15700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53EF0-B1DF-A58E-59C6-CE55718E35F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241C13-F97F-22F4-C4CF-CF981B8D0A6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94CCC-261A-4056-2498-74A67B61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D1907B-DF7A-46C5-2AAF-9BBD75E9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26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7CB7CCF-1230-73C1-6FE3-B5AEAAF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6BDFBE6-3489-563A-9878-F4617571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405BD-4A16-4861-B422-07DF193611E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6AA4AA-FC98-501C-6843-2F434D67496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36F5F-D97B-FEA3-DB05-9D48C65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84F922-5614-72B1-72B8-E0169314D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36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BB925B08-34AE-80B0-E554-4540B4C3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99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46CA256-FFD1-48F3-1C5C-024B875F7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32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5233C-C95E-3F41-40FA-2C024788192D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160A49-BD29-7708-05FA-47D3694DD04E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B462C1-1BA8-5C5C-D09B-EA938508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3AECA4-7A75-ADFE-1A6C-0282645B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369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6F4BB7B-FB1E-B2FA-B7AE-CAD2A75D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5C85805-B8D2-AF82-2C98-B3693FEA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7DCB6-554D-F654-8E42-B8220673364F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C2693B-7ED5-9E08-7DB0-14B3593FBCD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BAB4B2-F495-5C4D-9F08-EB91BFA4C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E631D6-3307-EEA8-FB92-A35698F7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2921D2-BCF7-7C6A-8A1F-9C74EE877000}"/>
              </a:ext>
            </a:extLst>
          </p:cNvPr>
          <p:cNvSpPr txBox="1"/>
          <p:nvPr/>
        </p:nvSpPr>
        <p:spPr>
          <a:xfrm>
            <a:off x="1091608" y="5413374"/>
            <a:ext cx="10611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</a:t>
            </a:r>
          </a:p>
        </p:txBody>
      </p:sp>
    </p:spTree>
    <p:extLst>
      <p:ext uri="{BB962C8B-B14F-4D97-AF65-F5344CB8AC3E}">
        <p14:creationId xmlns:p14="http://schemas.microsoft.com/office/powerpoint/2010/main" val="231393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17CBD68-2FF7-2EDA-7088-B931E62F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0E96666-1880-CAD8-A517-BE4A3231D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3567F-0B31-8B17-6931-3D05BAE5B0F4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E79ABF-6551-E91C-0F1C-1A02240866E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B37344-43FE-4D22-1AED-4D01EA4A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B10167-2AD3-9196-497F-FE2B1A18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14F933-2D91-BAB5-33D6-90CBAF16F161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29410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7FF681A-700C-9342-0AF0-F211114F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7980734-F143-F050-C84A-786EC5264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F8AE2-B75C-40EE-7009-B70C2D43BF16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E27E01-4938-E99D-84F5-122486D0965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E8527A-5B0C-62B0-A23C-7283443E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90094-FAB7-0905-5E06-8E11786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20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269160F-6F7A-3543-BDC7-D5BF6CE32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D17ACD-8301-CF0C-7D16-6C1D1C375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6FF08-EB60-247C-A870-C3855FB7E532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F25E00-D3F8-436F-77AB-78A4087824C7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DFF4C1-33C8-9EE5-25E2-273621FB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B8F734-FC74-0A22-77F1-C4CD7DC6E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47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image sizes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9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04CC132-136C-FAB5-A14D-65CA9699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017"/>
            <a:ext cx="3181674" cy="2364502"/>
          </a:xfrm>
          <a:prstGeom prst="rect">
            <a:avLst/>
          </a:prstGeom>
        </p:spPr>
      </p:pic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059AC9-2D21-B448-F159-51D3ABD59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33" y="1243165"/>
            <a:ext cx="3181674" cy="2364502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3CF661D-26A4-8320-CE5B-926A10A6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10" y="1202800"/>
            <a:ext cx="3316071" cy="2464382"/>
          </a:xfrm>
          <a:prstGeom prst="rect">
            <a:avLst/>
          </a:prstGeom>
        </p:spPr>
      </p:pic>
      <p:pic>
        <p:nvPicPr>
          <p:cNvPr id="9" name="Picture 8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287CAA75-2BAF-7E78-BCE5-DC9CD9A04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1211333"/>
            <a:ext cx="3181674" cy="236450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1" name="Picture 1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1E60696-515A-0AFA-EFA4-3FF14C524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" y="3736152"/>
            <a:ext cx="3181674" cy="2364502"/>
          </a:xfrm>
          <a:prstGeom prst="rect">
            <a:avLst/>
          </a:prstGeom>
        </p:spPr>
      </p:pic>
      <p:pic>
        <p:nvPicPr>
          <p:cNvPr id="13" name="Picture 1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9480FD5-B909-6865-1C58-51CF17CDD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00" y="3722162"/>
            <a:ext cx="3119174" cy="2318054"/>
          </a:xfrm>
          <a:prstGeom prst="rect">
            <a:avLst/>
          </a:prstGeom>
        </p:spPr>
      </p:pic>
      <p:pic>
        <p:nvPicPr>
          <p:cNvPr id="15" name="Picture 1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E4595B15-2606-1028-2E0C-4F5C15FE1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47" y="3575834"/>
            <a:ext cx="3383613" cy="2514576"/>
          </a:xfrm>
          <a:prstGeom prst="rect">
            <a:avLst/>
          </a:prstGeom>
        </p:spPr>
      </p:pic>
      <p:pic>
        <p:nvPicPr>
          <p:cNvPr id="17" name="Picture 1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A16478B4-5451-A471-9DE8-B8D6C98E3A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09" y="3601518"/>
            <a:ext cx="3314491" cy="2463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52132F-544C-0306-D5BA-2404D8695B03}"/>
              </a:ext>
            </a:extLst>
          </p:cNvPr>
          <p:cNvSpPr txBox="1"/>
          <p:nvPr/>
        </p:nvSpPr>
        <p:spPr>
          <a:xfrm>
            <a:off x="1277368" y="586333"/>
            <a:ext cx="714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contrast reduce for different image sizes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80ED6C-F8ED-55CA-D952-B4FFBA2BC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288868"/>
            <a:ext cx="2965602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9F9BE-9B1E-DF61-DDEE-5112374A69A3}"/>
              </a:ext>
            </a:extLst>
          </p:cNvPr>
          <p:cNvSpPr txBox="1"/>
          <p:nvPr/>
        </p:nvSpPr>
        <p:spPr>
          <a:xfrm>
            <a:off x="141111" y="6087001"/>
            <a:ext cx="1217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test is with the same pattern as the training dataset.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less than 28*28 (included), in low contrast (contrast reduce 121-140), it cannot classify the learning test. 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E811AFD-1492-CBFC-A77F-1A64C0037BD4}"/>
              </a:ext>
            </a:extLst>
          </p:cNvPr>
          <p:cNvSpPr/>
          <p:nvPr/>
        </p:nvSpPr>
        <p:spPr>
          <a:xfrm>
            <a:off x="88773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CAF1437-D0A0-9A34-4781-797DB3B2F44F}"/>
              </a:ext>
            </a:extLst>
          </p:cNvPr>
          <p:cNvSpPr/>
          <p:nvPr/>
        </p:nvSpPr>
        <p:spPr>
          <a:xfrm rot="10800000">
            <a:off x="90297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1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6E64C5-EEE9-650A-1411-2E75A66E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7" y="3547955"/>
            <a:ext cx="3326670" cy="2472258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3609A-DF39-ABA9-58A3-4F6C207BD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1"/>
            <a:ext cx="3106168" cy="2308389"/>
          </a:xfrm>
          <a:prstGeom prst="rect">
            <a:avLst/>
          </a:prstGeom>
        </p:spPr>
      </p:pic>
      <p:pic>
        <p:nvPicPr>
          <p:cNvPr id="24" name="Picture 2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F74D9CA-4F12-9E0F-7290-71BAA100C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47" y="1082511"/>
            <a:ext cx="3106168" cy="2308389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04FD589-BF01-0010-F147-F94A2E903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1082512"/>
            <a:ext cx="3106167" cy="2308388"/>
          </a:xfrm>
          <a:prstGeom prst="rect">
            <a:avLst/>
          </a:prstGeom>
        </p:spPr>
      </p:pic>
      <p:pic>
        <p:nvPicPr>
          <p:cNvPr id="28" name="Picture 27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8895B0F2-9359-4D22-DC0C-6F8177FE9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9" y="1248437"/>
            <a:ext cx="3133954" cy="2329038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3170533-552E-88F4-8DA7-E4CD8C859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644"/>
            <a:ext cx="3106168" cy="2308389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12EBCEA-7BCE-BD5D-E451-FF5E1C7AC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3627644"/>
            <a:ext cx="3106168" cy="230838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E7B194F-901D-B053-6D76-D15E18AC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3606995"/>
            <a:ext cx="3133954" cy="23290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494672-E421-89FC-2B84-1248EF384C4E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contrast reduce for different image sizes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78E61D-284A-C651-C8DA-0E2E2E4D5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9550" y="0"/>
            <a:ext cx="3365673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F1286-0608-0A52-5D09-CBB1B231CDCD}"/>
              </a:ext>
            </a:extLst>
          </p:cNvPr>
          <p:cNvSpPr txBox="1"/>
          <p:nvPr/>
        </p:nvSpPr>
        <p:spPr>
          <a:xfrm>
            <a:off x="432559" y="5942149"/>
            <a:ext cx="11205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for composite test. (The highlighted graph)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362100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CA2E7E5-9748-91FE-2E3C-9CCABDF6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51" y="3336222"/>
            <a:ext cx="3217851" cy="2391387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A2DBE0D-8460-7592-CD8F-EDDA126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512"/>
            <a:ext cx="3217850" cy="239138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2B05EEE-3CD7-CCB2-FCB0-B126C4CC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39" y="987559"/>
            <a:ext cx="3217849" cy="2391386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16C0D09-368A-7869-E0AA-076627419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1018244"/>
            <a:ext cx="3217850" cy="2391387"/>
          </a:xfrm>
          <a:prstGeom prst="rect">
            <a:avLst/>
          </a:prstGeom>
        </p:spPr>
      </p:pic>
      <p:pic>
        <p:nvPicPr>
          <p:cNvPr id="11" name="Picture 10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1C522790-EFF7-629C-7628-61BBC716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777" y="1037614"/>
            <a:ext cx="3217850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3" name="Picture 1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8FB1F48-44D2-C8A4-FBF2-75FAD1C31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78945"/>
            <a:ext cx="3217849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DA28A42-9C9E-40D4-AB71-F6187CDA6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84" y="3372968"/>
            <a:ext cx="3217850" cy="2391387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DED726F-7C98-DC59-0BC5-493D7EB24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3385113"/>
            <a:ext cx="3152063" cy="2342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33C0BA-8F71-F43C-FB52-D23C9F501850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contrast reduce for different image sizes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BFB21A-DB46-D0C5-3057-F443CB104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127" y="0"/>
            <a:ext cx="2921150" cy="1130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9C1752-50F0-0496-C62F-1BC0034A337E}"/>
              </a:ext>
            </a:extLst>
          </p:cNvPr>
          <p:cNvSpPr txBox="1"/>
          <p:nvPr/>
        </p:nvSpPr>
        <p:spPr>
          <a:xfrm>
            <a:off x="432559" y="5818049"/>
            <a:ext cx="12059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or 112*112 for global test. (The highlighted graphs)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116662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051723" y="1674673"/>
            <a:ext cx="49095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60704">
              <a:spcAft>
                <a:spcPts val="600"/>
              </a:spcAft>
            </a:pPr>
            <a:r>
              <a:rPr lang="en-US" sz="7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457509" y="2905846"/>
            <a:ext cx="510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106070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contrast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7A0393-95F7-5BE7-64A0-383CB8634622}"/>
              </a:ext>
            </a:extLst>
          </p:cNvPr>
          <p:cNvSpPr/>
          <p:nvPr/>
        </p:nvSpPr>
        <p:spPr>
          <a:xfrm>
            <a:off x="895591" y="1580707"/>
            <a:ext cx="5200409" cy="36788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9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CE48AC46-DF56-6DDC-343C-D6FC74C9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4" y="4225579"/>
            <a:ext cx="2479136" cy="1838413"/>
          </a:xfrm>
          <a:prstGeom prst="rect">
            <a:avLst/>
          </a:prstGeom>
        </p:spPr>
      </p:pic>
      <p:pic>
        <p:nvPicPr>
          <p:cNvPr id="58" name="Picture 57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7EB2C45D-198D-86E4-CB03-BB7DA9C71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5" y="1365066"/>
            <a:ext cx="2479136" cy="1838412"/>
          </a:xfrm>
          <a:prstGeom prst="rect">
            <a:avLst/>
          </a:prstGeom>
        </p:spPr>
      </p:pic>
      <p:pic>
        <p:nvPicPr>
          <p:cNvPr id="48" name="Picture 47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5E063E8D-FA36-4AC9-73EA-28DA2CEE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7" y="1365066"/>
            <a:ext cx="2640496" cy="1958071"/>
          </a:xfrm>
          <a:prstGeom prst="rect">
            <a:avLst/>
          </a:prstGeom>
        </p:spPr>
      </p:pic>
      <p:pic>
        <p:nvPicPr>
          <p:cNvPr id="60" name="Picture 59" descr="A picture containing text, screenshot, display, plot&#10;&#10;Description automatically generated">
            <a:extLst>
              <a:ext uri="{FF2B5EF4-FFF2-40B4-BE49-F238E27FC236}">
                <a16:creationId xmlns:a16="http://schemas.microsoft.com/office/drawing/2014/main" id="{64AD35F0-B46E-4D73-6BED-26CFCB70C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9734"/>
            <a:ext cx="2647538" cy="1963293"/>
          </a:xfrm>
          <a:prstGeom prst="rect">
            <a:avLst/>
          </a:prstGeom>
        </p:spPr>
      </p:pic>
      <p:pic>
        <p:nvPicPr>
          <p:cNvPr id="52" name="Picture 51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845759F-F2BC-5E9E-8F09-127B70F18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4" y="1365066"/>
            <a:ext cx="2696617" cy="1999687"/>
          </a:xfrm>
          <a:prstGeom prst="rect">
            <a:avLst/>
          </a:prstGeom>
        </p:spPr>
      </p:pic>
      <p:pic>
        <p:nvPicPr>
          <p:cNvPr id="62" name="Picture 61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0C9B18D3-58FC-4F3F-52C8-AED8ED149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2" y="4255556"/>
            <a:ext cx="2647539" cy="1963293"/>
          </a:xfrm>
          <a:prstGeom prst="rect">
            <a:avLst/>
          </a:prstGeom>
        </p:spPr>
      </p:pic>
      <p:pic>
        <p:nvPicPr>
          <p:cNvPr id="54" name="Picture 5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9E128D5-5550-F9A7-B25A-3CE7F90D3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28" y="1349242"/>
            <a:ext cx="2683172" cy="1989717"/>
          </a:xfrm>
          <a:prstGeom prst="rect">
            <a:avLst/>
          </a:prstGeom>
        </p:spPr>
      </p:pic>
      <p:pic>
        <p:nvPicPr>
          <p:cNvPr id="64" name="Picture 6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3E5C46F-E9D9-8CD6-5C43-1873B49A9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90" y="4225239"/>
            <a:ext cx="2583187" cy="1915573"/>
          </a:xfrm>
          <a:prstGeom prst="rect">
            <a:avLst/>
          </a:prstGeom>
        </p:spPr>
      </p:pic>
      <p:pic>
        <p:nvPicPr>
          <p:cNvPr id="56" name="Picture 5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7E3B228-9873-C8A8-BF70-AC66F2C5F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1323448"/>
            <a:ext cx="2683171" cy="1989716"/>
          </a:xfrm>
          <a:prstGeom prst="rect">
            <a:avLst/>
          </a:prstGeom>
        </p:spPr>
      </p:pic>
      <p:pic>
        <p:nvPicPr>
          <p:cNvPr id="66" name="Picture 6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3F8E86E4-0727-0452-A1FA-B86562F0E7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4206437"/>
            <a:ext cx="2608542" cy="193437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3B4F118-E641-F347-B865-A9CB0CDFA7D8}"/>
              </a:ext>
            </a:extLst>
          </p:cNvPr>
          <p:cNvSpPr txBox="1"/>
          <p:nvPr/>
        </p:nvSpPr>
        <p:spPr>
          <a:xfrm>
            <a:off x="857396" y="654972"/>
            <a:ext cx="711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image sizes for different contrast reduce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B5A5193-8BBE-B7AE-953C-247EB576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5339" y="96143"/>
            <a:ext cx="2965602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1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301DD73-CE94-DAC3-58A2-D96F832DC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3817438"/>
            <a:ext cx="2460747" cy="1824777"/>
          </a:xfrm>
          <a:prstGeom prst="rect">
            <a:avLst/>
          </a:prstGeom>
        </p:spPr>
      </p:pic>
      <p:pic>
        <p:nvPicPr>
          <p:cNvPr id="13" name="Picture 1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CB292095-36F5-61B7-11F1-A8831BE69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1575927"/>
            <a:ext cx="2488553" cy="1845397"/>
          </a:xfrm>
          <a:prstGeom prst="rect">
            <a:avLst/>
          </a:prstGeom>
        </p:spPr>
      </p:pic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8DBC32A2-AD66-8968-7932-9F5BE358A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" y="1560945"/>
            <a:ext cx="2639378" cy="1957241"/>
          </a:xfrm>
          <a:prstGeom prst="rect">
            <a:avLst/>
          </a:prstGeom>
        </p:spPr>
      </p:pic>
      <p:pic>
        <p:nvPicPr>
          <p:cNvPr id="15" name="Picture 1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BBE7DFD7-95B7-5407-0F5B-B5F9D1977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7438"/>
            <a:ext cx="2677981" cy="1985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7C23F-B518-5684-347B-1A91C34F9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63" y="1560945"/>
            <a:ext cx="2677979" cy="1985866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70945BC-B62E-9A28-A50D-7D4BA6B80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63" y="3786862"/>
            <a:ext cx="2677979" cy="1985866"/>
          </a:xfrm>
          <a:prstGeom prst="rect">
            <a:avLst/>
          </a:prstGeom>
        </p:spPr>
      </p:pic>
      <p:pic>
        <p:nvPicPr>
          <p:cNvPr id="9" name="Picture 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A26C94B-9562-2D7D-83F7-F503D1B03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1568336"/>
            <a:ext cx="2619441" cy="1942457"/>
          </a:xfrm>
          <a:prstGeom prst="rect">
            <a:avLst/>
          </a:prstGeom>
        </p:spPr>
      </p:pic>
      <p:pic>
        <p:nvPicPr>
          <p:cNvPr id="19" name="Picture 18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69FE4B4C-2D83-C7B9-6222-21435983D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28" y="3786862"/>
            <a:ext cx="2671695" cy="1981206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5BA34CF-E4EF-0DD3-B02A-B9C7242FC8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52" y="1568336"/>
            <a:ext cx="2639378" cy="1957241"/>
          </a:xfrm>
          <a:prstGeom prst="rect">
            <a:avLst/>
          </a:prstGeom>
        </p:spPr>
      </p:pic>
      <p:pic>
        <p:nvPicPr>
          <p:cNvPr id="21" name="Picture 20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26A7FAF0-30BC-0B89-2B53-132425C25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54" y="3817438"/>
            <a:ext cx="2610376" cy="19357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EC0EB3-85B3-D861-B466-6B792F64EDD1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image sizes for different contrast reduce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6CB39B-950E-B002-53EA-E863DE387C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1514" y="185472"/>
            <a:ext cx="3365673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0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621CFF8-DCC9-BCBF-54F1-4898F1D3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4162257"/>
            <a:ext cx="2601272" cy="1928984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1D546413-59EA-C5E7-CF6B-FC07C77C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1530060"/>
            <a:ext cx="2601270" cy="1928983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BCD000-5D85-B2B7-51BF-20222CFBB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4102"/>
            <a:ext cx="2440339" cy="1809643"/>
          </a:xfrm>
          <a:prstGeom prst="rect">
            <a:avLst/>
          </a:prstGeom>
        </p:spPr>
      </p:pic>
      <p:pic>
        <p:nvPicPr>
          <p:cNvPr id="15" name="Picture 1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133B289B-B8D2-43DE-067A-96F6C72A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7" y="4192300"/>
            <a:ext cx="2601269" cy="1928982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764144D-0198-61A4-BE58-4DA0F3B44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1634763"/>
            <a:ext cx="2601270" cy="1928982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9CCDE96-1BCC-8C5D-413A-BAF421414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4192300"/>
            <a:ext cx="2690800" cy="1995373"/>
          </a:xfrm>
          <a:prstGeom prst="rect">
            <a:avLst/>
          </a:prstGeom>
        </p:spPr>
      </p:pic>
      <p:pic>
        <p:nvPicPr>
          <p:cNvPr id="9" name="Picture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64E3005-5674-EA9A-7F57-204AA8356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1568372"/>
            <a:ext cx="2690798" cy="1995373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4367371-81F3-DC8B-23F1-EF50C47B9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1" y="4162259"/>
            <a:ext cx="2601270" cy="1928982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BF0C6BC-928B-B66A-A43C-BE8C284B22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7" y="1530060"/>
            <a:ext cx="2601270" cy="1928982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4DB78-66DE-9D8D-F656-06F036BEA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5" y="4162259"/>
            <a:ext cx="2601270" cy="19289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ADB570-A3CE-9BC3-06DE-D6394653EBB8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image sizes for different contrast reduce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F2F567-9D36-A23F-9EA4-88649293D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7778" y="89793"/>
            <a:ext cx="2921150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A43DF49-266E-FBEB-7317-0A40A5E9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CD3511E-4B47-CD98-8462-A1E96332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A7692-F5B6-88CD-5018-F410A05D35D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E0A152-1274-BD5D-A2EE-FB40113A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5DAEA8-841C-F404-A450-A0754B1C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</p:spTree>
    <p:extLst>
      <p:ext uri="{BB962C8B-B14F-4D97-AF65-F5344CB8AC3E}">
        <p14:creationId xmlns:p14="http://schemas.microsoft.com/office/powerpoint/2010/main" val="84718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5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E02E2D9E-6658-0AC4-3149-709C4112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9" name="Picture 8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8ED87DC2-C64F-315A-C48E-035A9FE9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6021A14-BC3C-7082-4918-A4E7A1F1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3E716165-5862-B4C0-775B-DCB01DBF7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F818F4A-B3D2-3D87-F641-D50356677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96499D2B-DD29-E63C-78CF-25E705574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BCDA4-4DE5-EE1C-AC8D-A4AE2F26580B}"/>
              </a:ext>
            </a:extLst>
          </p:cNvPr>
          <p:cNvSpPr txBox="1"/>
          <p:nvPr/>
        </p:nvSpPr>
        <p:spPr>
          <a:xfrm>
            <a:off x="5038493" y="50888"/>
            <a:ext cx="21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1-20</a:t>
            </a:r>
          </a:p>
        </p:txBody>
      </p:sp>
    </p:spTree>
    <p:extLst>
      <p:ext uri="{BB962C8B-B14F-4D97-AF65-F5344CB8AC3E}">
        <p14:creationId xmlns:p14="http://schemas.microsoft.com/office/powerpoint/2010/main" val="11166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E83A7451-2C67-BE32-40A6-1F455B2E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A0DB80E-4DF6-3125-8F23-26BCA12A5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3449860E-DBB1-E47B-38CC-9F325FBF6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triangle, design&#10;&#10;Description automatically generated">
            <a:extLst>
              <a:ext uri="{FF2B5EF4-FFF2-40B4-BE49-F238E27FC236}">
                <a16:creationId xmlns:a16="http://schemas.microsoft.com/office/drawing/2014/main" id="{FCEE9EC1-F267-2055-A1FF-1B9D5B42B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46DAFAA9-8FDB-DBFF-DBEA-CD03DF19D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163C4E9C-15FB-3A13-8CDC-F3F3CB17E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9786B0-2E9B-4BCC-8853-03BE0E033D67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21-40</a:t>
            </a:r>
          </a:p>
        </p:txBody>
      </p:sp>
    </p:spTree>
    <p:extLst>
      <p:ext uri="{BB962C8B-B14F-4D97-AF65-F5344CB8AC3E}">
        <p14:creationId xmlns:p14="http://schemas.microsoft.com/office/powerpoint/2010/main" val="1376527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FD062527-40B1-EEC3-7B0A-E142F964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87DC591-1323-58E8-F8A1-F724B7305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graphics, white, design&#10;&#10;Description automatically generated">
            <a:extLst>
              <a:ext uri="{FF2B5EF4-FFF2-40B4-BE49-F238E27FC236}">
                <a16:creationId xmlns:a16="http://schemas.microsoft.com/office/drawing/2014/main" id="{180B0E34-1016-A23D-51A3-C09B3D712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FCB812FB-89A2-95FF-9B48-45C09B94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FBC96592-0BB2-1C87-37A1-73D08B69D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A142C7EE-D2F0-D84F-BDC2-B33F55DCE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46CF7-E7F2-4E09-F265-FFEE87BE4325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41-60</a:t>
            </a:r>
          </a:p>
        </p:txBody>
      </p:sp>
    </p:spTree>
    <p:extLst>
      <p:ext uri="{BB962C8B-B14F-4D97-AF65-F5344CB8AC3E}">
        <p14:creationId xmlns:p14="http://schemas.microsoft.com/office/powerpoint/2010/main" val="374812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68BBB63E-052C-B512-0FD5-4F111C3C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group of triangles in a square with Pito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3155F427-5D17-3E85-B347-84C3D37A1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5A7203FE-CE0E-C801-9BFE-752C6FBD7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9AF82803-1904-91B5-4125-404ED2A7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5" name="Picture 4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5CB81DDC-3057-A631-6450-C6D0E0FF8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E78EDCB1-6763-6BC4-438E-651E75FB2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79826-8EA6-0BF6-EB52-03E37D66D01E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61-80</a:t>
            </a:r>
          </a:p>
        </p:txBody>
      </p:sp>
    </p:spTree>
    <p:extLst>
      <p:ext uri="{BB962C8B-B14F-4D97-AF65-F5344CB8AC3E}">
        <p14:creationId xmlns:p14="http://schemas.microsoft.com/office/powerpoint/2010/main" val="1857200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D102BE4A-B403-1D82-5157-E955E513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triangle, pattern, line&#10;&#10;Description automatically generated">
            <a:extLst>
              <a:ext uri="{FF2B5EF4-FFF2-40B4-BE49-F238E27FC236}">
                <a16:creationId xmlns:a16="http://schemas.microsoft.com/office/drawing/2014/main" id="{D69AA6B4-BA3C-BED8-DAD4-133209D7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design&#10;&#10;Description automatically generated">
            <a:extLst>
              <a:ext uri="{FF2B5EF4-FFF2-40B4-BE49-F238E27FC236}">
                <a16:creationId xmlns:a16="http://schemas.microsoft.com/office/drawing/2014/main" id="{B2681F00-770F-4C22-7A54-C734F1C8A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8D4787DC-AB97-9925-D7B9-716CCB212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CBFEF0E4-8F8D-8ACB-4BB4-00720F87E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BD2ECF49-1ADB-3BCB-94D6-C96F70355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AF3165-56A8-218B-28D6-1AA2F1EAD08B}"/>
              </a:ext>
            </a:extLst>
          </p:cNvPr>
          <p:cNvSpPr txBox="1"/>
          <p:nvPr/>
        </p:nvSpPr>
        <p:spPr>
          <a:xfrm>
            <a:off x="5038493" y="50888"/>
            <a:ext cx="23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81-100</a:t>
            </a:r>
          </a:p>
        </p:txBody>
      </p:sp>
    </p:spTree>
    <p:extLst>
      <p:ext uri="{BB962C8B-B14F-4D97-AF65-F5344CB8AC3E}">
        <p14:creationId xmlns:p14="http://schemas.microsoft.com/office/powerpoint/2010/main" val="144609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, symmetry, design&#10;&#10;Description automatically generated">
            <a:extLst>
              <a:ext uri="{FF2B5EF4-FFF2-40B4-BE49-F238E27FC236}">
                <a16:creationId xmlns:a16="http://schemas.microsoft.com/office/drawing/2014/main" id="{BB98191D-2500-DB53-BEB6-20D02C410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A40A8552-0E73-30AD-D886-F8696047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954DEDA5-B711-FFF6-E121-D9545BE8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C637A3C5-B8FE-E92C-7312-ECADBFE27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3DA3C023-7357-0B7D-BFDC-EECDBC06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9FF0A27D-5178-82FF-3D5D-C222D247F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42426-8A0F-D73B-6211-ADECD8B50A9E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101-120</a:t>
            </a:r>
          </a:p>
        </p:txBody>
      </p:sp>
    </p:spTree>
    <p:extLst>
      <p:ext uri="{BB962C8B-B14F-4D97-AF65-F5344CB8AC3E}">
        <p14:creationId xmlns:p14="http://schemas.microsoft.com/office/powerpoint/2010/main" val="3306968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te, screenshot, black, design&#10;&#10;Description automatically generated">
            <a:extLst>
              <a:ext uri="{FF2B5EF4-FFF2-40B4-BE49-F238E27FC236}">
                <a16:creationId xmlns:a16="http://schemas.microsoft.com/office/drawing/2014/main" id="{8627E189-DCDB-463F-7B7E-F4E4852B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white, black, design&#10;&#10;Description automatically generated">
            <a:extLst>
              <a:ext uri="{FF2B5EF4-FFF2-40B4-BE49-F238E27FC236}">
                <a16:creationId xmlns:a16="http://schemas.microsoft.com/office/drawing/2014/main" id="{D58AF832-3CB1-BA0D-9E94-B6FFB719C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picture containing white, screenshot, design&#10;&#10;Description automatically generated">
            <a:extLst>
              <a:ext uri="{FF2B5EF4-FFF2-40B4-BE49-F238E27FC236}">
                <a16:creationId xmlns:a16="http://schemas.microsoft.com/office/drawing/2014/main" id="{1B950CCD-3978-3788-0C66-71DABB6E3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8B37DFBF-0363-4128-718A-9F252C869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11" name="Picture 10" descr="A picture containing white, pattern, screenshot, symmetry&#10;&#10;Description automatically generated">
            <a:extLst>
              <a:ext uri="{FF2B5EF4-FFF2-40B4-BE49-F238E27FC236}">
                <a16:creationId xmlns:a16="http://schemas.microsoft.com/office/drawing/2014/main" id="{9B549403-DDC6-4C32-B55D-3FFA8EDD8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screenshot, white, black, design&#10;&#10;Description automatically generated">
            <a:extLst>
              <a:ext uri="{FF2B5EF4-FFF2-40B4-BE49-F238E27FC236}">
                <a16:creationId xmlns:a16="http://schemas.microsoft.com/office/drawing/2014/main" id="{AF5B9FB8-4D12-1CB4-38F0-762B06126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119D2-CBE0-2427-8B20-4A3EE40AF1E4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EEE1D-CC9A-4789-5103-2B7998CBE622}"/>
              </a:ext>
            </a:extLst>
          </p:cNvPr>
          <p:cNvSpPr txBox="1"/>
          <p:nvPr/>
        </p:nvSpPr>
        <p:spPr>
          <a:xfrm>
            <a:off x="3863427" y="6370924"/>
            <a:ext cx="485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 has the lowest contract. </a:t>
            </a:r>
          </a:p>
        </p:txBody>
      </p:sp>
    </p:spTree>
    <p:extLst>
      <p:ext uri="{BB962C8B-B14F-4D97-AF65-F5344CB8AC3E}">
        <p14:creationId xmlns:p14="http://schemas.microsoft.com/office/powerpoint/2010/main" val="329468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attern, symmetry, white, design&#10;&#10;Description automatically generated">
            <a:extLst>
              <a:ext uri="{FF2B5EF4-FFF2-40B4-BE49-F238E27FC236}">
                <a16:creationId xmlns:a16="http://schemas.microsoft.com/office/drawing/2014/main" id="{55E27B99-C102-75F4-6D8B-ED7D21A1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pattern, symmetry, white, line&#10;&#10;Description automatically generated">
            <a:extLst>
              <a:ext uri="{FF2B5EF4-FFF2-40B4-BE49-F238E27FC236}">
                <a16:creationId xmlns:a16="http://schemas.microsoft.com/office/drawing/2014/main" id="{B013A177-5512-4EF8-0D1D-FC18E956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B5DA7A66-C6A2-7B55-D053-92E2F98B8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34CC228-0C36-6298-C4A7-5804643E7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graphics&#10;&#10;Description automatically generated">
            <a:extLst>
              <a:ext uri="{FF2B5EF4-FFF2-40B4-BE49-F238E27FC236}">
                <a16:creationId xmlns:a16="http://schemas.microsoft.com/office/drawing/2014/main" id="{E8B79903-14EE-DB08-B7A8-535C2E224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C55873B5-C6D3-7F46-8DC7-04AEB59AF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0A1073-6391-9C53-BBC5-0068B1811CC5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141-160</a:t>
            </a:r>
          </a:p>
        </p:txBody>
      </p:sp>
    </p:spTree>
    <p:extLst>
      <p:ext uri="{BB962C8B-B14F-4D97-AF65-F5344CB8AC3E}">
        <p14:creationId xmlns:p14="http://schemas.microsoft.com/office/powerpoint/2010/main" val="1716550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47CF01B7-58D6-7FAC-75CE-DDE59A2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7" name="Picture 6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5A8D9BF2-39B7-F09E-BBA6-CBA915A7B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1DBA30D7-FF46-F412-2338-91D5C12EF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D324EB1-D527-6344-8AC3-75662186D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pattern, white&#10;&#10;Description automatically generated">
            <a:extLst>
              <a:ext uri="{FF2B5EF4-FFF2-40B4-BE49-F238E27FC236}">
                <a16:creationId xmlns:a16="http://schemas.microsoft.com/office/drawing/2014/main" id="{FBD0FD2A-D9D8-D0A9-2968-16ACE6F3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white, black and white, design&#10;&#10;Description automatically generated">
            <a:extLst>
              <a:ext uri="{FF2B5EF4-FFF2-40B4-BE49-F238E27FC236}">
                <a16:creationId xmlns:a16="http://schemas.microsoft.com/office/drawing/2014/main" id="{2E77B3C7-9B52-D08A-6622-7B8DFCA7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3F753A-325A-1541-CDD3-6BFFCBBD4E6B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161-180</a:t>
            </a:r>
          </a:p>
        </p:txBody>
      </p:sp>
    </p:spTree>
    <p:extLst>
      <p:ext uri="{BB962C8B-B14F-4D97-AF65-F5344CB8AC3E}">
        <p14:creationId xmlns:p14="http://schemas.microsoft.com/office/powerpoint/2010/main" val="391179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936CE31-14DC-6543-0087-B15D7044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9" y="1387471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E7EBAFA-BD7A-6FA2-2F1E-7B8D81C4F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387472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E1E26-5922-C8E4-AB91-32B60CEC20B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3164C-CE46-18B5-AF05-3E2A1E1AB1E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A9C588-B73D-6531-134D-A5F70337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076C5E-29B6-3F6A-224E-86457FD8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81B724-6858-11AA-58A0-EF00ACD7A3BD}"/>
              </a:ext>
            </a:extLst>
          </p:cNvPr>
          <p:cNvSpPr txBox="1"/>
          <p:nvPr/>
        </p:nvSpPr>
        <p:spPr>
          <a:xfrm>
            <a:off x="1277368" y="5256004"/>
            <a:ext cx="108237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have the same global feature but have different local feature.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local feature triangle is flipped in part whole flip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7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riangle, symmetry, design&#10;&#10;Description automatically generated">
            <a:extLst>
              <a:ext uri="{FF2B5EF4-FFF2-40B4-BE49-F238E27FC236}">
                <a16:creationId xmlns:a16="http://schemas.microsoft.com/office/drawing/2014/main" id="{C2D7474C-0494-CA72-2E98-EE155AC7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08267CB3-A107-E767-0EF1-D9260D4F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symmetry, pattern, design&#10;&#10;Description automatically generated">
            <a:extLst>
              <a:ext uri="{FF2B5EF4-FFF2-40B4-BE49-F238E27FC236}">
                <a16:creationId xmlns:a16="http://schemas.microsoft.com/office/drawing/2014/main" id="{7271738D-421A-FBC4-6186-93BABA733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AD06B99A-47C2-E6DE-2FDF-C6B6B232F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BFD05189-D6D4-C97A-43B5-4A5C135D4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C05AA39E-8BD8-76BB-7C6C-72309F0A2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25958-6FC6-8DB3-A072-405EEE03B078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181-200</a:t>
            </a:r>
          </a:p>
        </p:txBody>
      </p:sp>
    </p:spTree>
    <p:extLst>
      <p:ext uri="{BB962C8B-B14F-4D97-AF65-F5344CB8AC3E}">
        <p14:creationId xmlns:p14="http://schemas.microsoft.com/office/powerpoint/2010/main" val="45648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image sizes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7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3846CCA-89B7-6350-4D87-2E487E7B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74E7F9-289C-E4E6-8888-BA34512F1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" y="4546591"/>
            <a:ext cx="2926085" cy="2194564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6FF897F-75B3-D833-2573-EEFD4136E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19" y="4546591"/>
            <a:ext cx="2779503" cy="2084627"/>
          </a:xfrm>
          <a:prstGeom prst="rect">
            <a:avLst/>
          </a:prstGeom>
        </p:spPr>
      </p:pic>
      <p:pic>
        <p:nvPicPr>
          <p:cNvPr id="11" name="Picture 1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550CCBA-016F-9326-FCBC-B1FB6855B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9" y="2407989"/>
            <a:ext cx="2926084" cy="2194563"/>
          </a:xfrm>
          <a:prstGeom prst="rect">
            <a:avLst/>
          </a:prstGeom>
        </p:spPr>
      </p:pic>
      <p:pic>
        <p:nvPicPr>
          <p:cNvPr id="13" name="Picture 12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9CA4103-7622-F005-B85A-0101AD3CF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71" y="2407989"/>
            <a:ext cx="2844651" cy="2133488"/>
          </a:xfrm>
          <a:prstGeom prst="rect">
            <a:avLst/>
          </a:prstGeom>
        </p:spPr>
      </p:pic>
      <p:pic>
        <p:nvPicPr>
          <p:cNvPr id="15" name="Picture 14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3453CD37-67CE-D35B-B362-978983498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" y="2289013"/>
            <a:ext cx="3135867" cy="2351900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68BB8C8-9D48-05C5-B267-BACA867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67" y="4546591"/>
            <a:ext cx="2952433" cy="2214325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5F0F89-FDF8-1B09-3520-8B5ACFBE4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47" y="4556819"/>
            <a:ext cx="2844651" cy="2133488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3A31C82-85BD-855A-78EA-5DA8240F5D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93" y="2407989"/>
            <a:ext cx="3095344" cy="23215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505130" y="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773661-6D01-DAA1-0D86-2A773C9C5D33}"/>
              </a:ext>
            </a:extLst>
          </p:cNvPr>
          <p:cNvSpPr txBox="1"/>
          <p:nvPr/>
        </p:nvSpPr>
        <p:spPr>
          <a:xfrm>
            <a:off x="0" y="1260344"/>
            <a:ext cx="874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CFD928-8B33-A271-332B-934DB4D2F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9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4058A3F-D3A0-08A8-22E7-FAC2F8EC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pic>
        <p:nvPicPr>
          <p:cNvPr id="6" name="Picture 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14CE4135-DAAF-D70E-E21C-26A3A6153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882" y="4698067"/>
            <a:ext cx="2749276" cy="2061957"/>
          </a:xfrm>
          <a:prstGeom prst="rect">
            <a:avLst/>
          </a:prstGeom>
        </p:spPr>
      </p:pic>
      <p:pic>
        <p:nvPicPr>
          <p:cNvPr id="8" name="Picture 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95DBF286-1396-82CF-B9B8-0CEBCD004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45" y="4665604"/>
            <a:ext cx="2835843" cy="2126882"/>
          </a:xfrm>
          <a:prstGeom prst="rect">
            <a:avLst/>
          </a:prstGeom>
        </p:spPr>
      </p:pic>
      <p:pic>
        <p:nvPicPr>
          <p:cNvPr id="10" name="Picture 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81F03008-0C62-0267-1334-1B638CF75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94" y="4632337"/>
            <a:ext cx="2697354" cy="2023015"/>
          </a:xfrm>
          <a:prstGeom prst="rect">
            <a:avLst/>
          </a:prstGeom>
        </p:spPr>
      </p:pic>
      <p:pic>
        <p:nvPicPr>
          <p:cNvPr id="12" name="Picture 1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F9B777A-1757-C291-0426-56B1A78F1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4643021"/>
            <a:ext cx="2697354" cy="2023015"/>
          </a:xfrm>
          <a:prstGeom prst="rect">
            <a:avLst/>
          </a:prstGeom>
        </p:spPr>
      </p:pic>
      <p:pic>
        <p:nvPicPr>
          <p:cNvPr id="14" name="Picture 1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CBAC4996-BB39-6F52-D526-639E84972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82" y="2447772"/>
            <a:ext cx="2656877" cy="1992657"/>
          </a:xfrm>
          <a:prstGeom prst="rect">
            <a:avLst/>
          </a:prstGeom>
        </p:spPr>
      </p:pic>
      <p:pic>
        <p:nvPicPr>
          <p:cNvPr id="16" name="Picture 1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74E1C8A-45F8-66CE-9D9C-604B1658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6" y="2447772"/>
            <a:ext cx="2912120" cy="2184090"/>
          </a:xfrm>
          <a:prstGeom prst="rect">
            <a:avLst/>
          </a:prstGeom>
        </p:spPr>
      </p:pic>
      <p:pic>
        <p:nvPicPr>
          <p:cNvPr id="18" name="Picture 1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012BFFE-1C65-B148-A1AF-9FF5C424F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29" y="2447773"/>
            <a:ext cx="2912119" cy="2184089"/>
          </a:xfrm>
          <a:prstGeom prst="rect">
            <a:avLst/>
          </a:prstGeom>
        </p:spPr>
      </p:pic>
      <p:pic>
        <p:nvPicPr>
          <p:cNvPr id="20" name="Picture 1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9B8BABB-6656-9484-0A5F-DAADF75430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7" y="2361590"/>
            <a:ext cx="2701982" cy="20264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5284C8-778C-1953-ECDF-CD09A65A7B21}"/>
              </a:ext>
            </a:extLst>
          </p:cNvPr>
          <p:cNvCxnSpPr/>
          <p:nvPr/>
        </p:nvCxnSpPr>
        <p:spPr>
          <a:xfrm>
            <a:off x="10693594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20CEE3-0BBE-8FAA-305A-91E3ACF249AA}"/>
              </a:ext>
            </a:extLst>
          </p:cNvPr>
          <p:cNvSpPr txBox="1"/>
          <p:nvPr/>
        </p:nvSpPr>
        <p:spPr>
          <a:xfrm>
            <a:off x="27549" y="1144390"/>
            <a:ext cx="8742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5B4B6A-969F-8BB3-7C98-9042CB1D37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2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C682AFC-F93A-609D-75A7-9BE1D583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C7D2DEC-C31C-BC85-407D-6A4075C86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3" y="4595376"/>
            <a:ext cx="2831339" cy="2123504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D3A27DA-9DC6-5D8F-4D91-0E8AFB0C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09" y="4595376"/>
            <a:ext cx="2831339" cy="2123504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33B97DA-6A2F-9C76-0DA1-D17795FE8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4" y="4654010"/>
            <a:ext cx="2831339" cy="2123504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BF46D9B-50DD-D6F4-8E81-2A45731F3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0" y="4654010"/>
            <a:ext cx="2831339" cy="2123504"/>
          </a:xfrm>
          <a:prstGeom prst="rect">
            <a:avLst/>
          </a:prstGeom>
        </p:spPr>
      </p:pic>
      <p:pic>
        <p:nvPicPr>
          <p:cNvPr id="23" name="Picture 2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CB3496FC-3ED5-5132-755C-C2D3DCA36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29" y="2530506"/>
            <a:ext cx="2831339" cy="2123504"/>
          </a:xfrm>
          <a:prstGeom prst="rect">
            <a:avLst/>
          </a:prstGeom>
        </p:spPr>
      </p:pic>
      <p:pic>
        <p:nvPicPr>
          <p:cNvPr id="25" name="Picture 2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6443166-ED1E-A992-25F8-25F9D7606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75" y="2545249"/>
            <a:ext cx="2831339" cy="2123504"/>
          </a:xfrm>
          <a:prstGeom prst="rect">
            <a:avLst/>
          </a:prstGeom>
        </p:spPr>
      </p:pic>
      <p:pic>
        <p:nvPicPr>
          <p:cNvPr id="27" name="Picture 2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AEEEE8F-1187-523B-E280-634E533DC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9" y="2547688"/>
            <a:ext cx="2831339" cy="2123504"/>
          </a:xfrm>
          <a:prstGeom prst="rect">
            <a:avLst/>
          </a:prstGeom>
        </p:spPr>
      </p:pic>
      <p:pic>
        <p:nvPicPr>
          <p:cNvPr id="29" name="Picture 2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9A993BD-C488-4C62-7E50-48BF4CF91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7" y="2559001"/>
            <a:ext cx="2831339" cy="212350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D08B04-E0EA-F7B2-94CC-50AA9BF169DB}"/>
              </a:ext>
            </a:extLst>
          </p:cNvPr>
          <p:cNvCxnSpPr/>
          <p:nvPr/>
        </p:nvCxnSpPr>
        <p:spPr>
          <a:xfrm>
            <a:off x="9597710" y="11699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0359EA-3E1C-0925-19C8-D787BF71DC0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contract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8FE783-4A8F-87D1-B8A3-A75D2B6EF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1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52C4B-266E-B3B3-6E41-FBEDE09E6D80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D378FF2-C6BE-C5E4-5C15-FE6F3E3D5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41CC48-D2EA-5924-F261-DDB18DF7063A}"/>
              </a:ext>
            </a:extLst>
          </p:cNvPr>
          <p:cNvCxnSpPr/>
          <p:nvPr/>
        </p:nvCxnSpPr>
        <p:spPr>
          <a:xfrm>
            <a:off x="9821075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37ECB26-A71A-C88C-163D-E3665E8B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62" y="4696421"/>
            <a:ext cx="2714356" cy="2035767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729D0F-DCD2-660D-71C2-D4C331C8C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36" y="4696422"/>
            <a:ext cx="2714356" cy="2035767"/>
          </a:xfrm>
          <a:prstGeom prst="rect">
            <a:avLst/>
          </a:prstGeom>
        </p:spPr>
      </p:pic>
      <p:pic>
        <p:nvPicPr>
          <p:cNvPr id="11" name="Picture 1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3453DBC-577A-3230-15E4-D21B361D2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9" y="4605681"/>
            <a:ext cx="2714355" cy="2035766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3305F97-B548-EA93-8C81-53E6415C0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04" y="2308595"/>
            <a:ext cx="2714355" cy="2035766"/>
          </a:xfrm>
          <a:prstGeom prst="rect">
            <a:avLst/>
          </a:prstGeom>
        </p:spPr>
      </p:pic>
      <p:pic>
        <p:nvPicPr>
          <p:cNvPr id="15" name="Picture 1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0A69757-9251-20FD-F9B1-E8A13C5C6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18" y="2308595"/>
            <a:ext cx="2714356" cy="2035767"/>
          </a:xfrm>
          <a:prstGeom prst="rect">
            <a:avLst/>
          </a:prstGeom>
        </p:spPr>
      </p:pic>
      <p:pic>
        <p:nvPicPr>
          <p:cNvPr id="17" name="Picture 1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74A6550-42F0-25EF-38FE-D402AEC4A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45" y="2308595"/>
            <a:ext cx="2714355" cy="2035766"/>
          </a:xfrm>
          <a:prstGeom prst="rect">
            <a:avLst/>
          </a:prstGeom>
        </p:spPr>
      </p:pic>
      <p:pic>
        <p:nvPicPr>
          <p:cNvPr id="19" name="Picture 1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7F5DDB8F-E8A2-E33C-3944-E9A63C1A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1" y="2308595"/>
            <a:ext cx="2714355" cy="2035766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19E491-FACA-36DC-5597-838CB39658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051" y="4733068"/>
            <a:ext cx="2665494" cy="1999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8434B8-D155-64FC-26F0-84EA60362A97}"/>
              </a:ext>
            </a:extLst>
          </p:cNvPr>
          <p:cNvSpPr txBox="1"/>
          <p:nvPr/>
        </p:nvSpPr>
        <p:spPr>
          <a:xfrm>
            <a:off x="0" y="125970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contract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5465CA-3C84-0666-AD25-100AEB863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7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Training image size 224 </a:t>
            </a:r>
          </a:p>
          <a:p>
            <a:r>
              <a:rPr lang="en-US"/>
              <a:t>Training contrast reduce 121-140</a:t>
            </a:r>
          </a:p>
          <a:p>
            <a:r>
              <a:rPr lang="en-US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CE74C20-C5BF-02EE-10A2-5E983579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5" y="2533765"/>
            <a:ext cx="2807423" cy="210556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4B6C981-1AF9-B629-08DC-D2B20D5D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2533765"/>
            <a:ext cx="2807423" cy="2105567"/>
          </a:xfrm>
          <a:prstGeom prst="rect">
            <a:avLst/>
          </a:prstGeom>
        </p:spPr>
      </p:pic>
      <p:pic>
        <p:nvPicPr>
          <p:cNvPr id="8" name="Picture 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111C069-8E76-5C02-C985-42CB6F806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6" y="2533766"/>
            <a:ext cx="2807423" cy="2105567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B76784-B58E-7126-474E-D6579AF3C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2533768"/>
            <a:ext cx="2807423" cy="2105567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BE7685C-F7C3-F8C8-2EBD-60AB3DC27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6" y="4639335"/>
            <a:ext cx="2807423" cy="2105567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BE64858-EB63-CB1F-AFE4-83F95D0D4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4639336"/>
            <a:ext cx="2807423" cy="2105567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A65C4E5-131A-BBAA-C8E8-7A18EB6CF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73" y="4639337"/>
            <a:ext cx="2807423" cy="2105567"/>
          </a:xfrm>
          <a:prstGeom prst="rect">
            <a:avLst/>
          </a:prstGeom>
        </p:spPr>
      </p:pic>
      <p:pic>
        <p:nvPicPr>
          <p:cNvPr id="14" name="Picture 1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542E58-242A-7C71-DD24-6E38E0F973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2" y="4639337"/>
            <a:ext cx="2807423" cy="21055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14B811-3205-6FDA-210B-4E4263D28F09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A3845B-9A55-1D05-B56B-461330265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583F759-CA1B-D594-77E4-96E11DC11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4507789"/>
            <a:ext cx="3030788" cy="2273091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E3C9221-4CD7-7CB4-11BC-81798FBB2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5" y="4507790"/>
            <a:ext cx="3030788" cy="2273091"/>
          </a:xfrm>
          <a:prstGeom prst="rect">
            <a:avLst/>
          </a:prstGeom>
        </p:spPr>
      </p:pic>
      <p:pic>
        <p:nvPicPr>
          <p:cNvPr id="27" name="Picture 2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2F7AEC1-8132-5163-8AB9-FEC745D58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63" y="2234699"/>
            <a:ext cx="3030788" cy="2273091"/>
          </a:xfrm>
          <a:prstGeom prst="rect">
            <a:avLst/>
          </a:prstGeom>
        </p:spPr>
      </p:pic>
      <p:pic>
        <p:nvPicPr>
          <p:cNvPr id="29" name="Picture 2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35D4DF5-8A10-49B0-5D61-AD76E41D7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2234700"/>
            <a:ext cx="3030788" cy="2273091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CFE32F2-F868-EE3D-54EC-BFFBBF09C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2259656"/>
            <a:ext cx="3030788" cy="2273091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0FC0E78-DF76-0277-7EB7-237069AC0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4" y="2240629"/>
            <a:ext cx="3030788" cy="2273091"/>
          </a:xfrm>
          <a:prstGeom prst="rect">
            <a:avLst/>
          </a:prstGeom>
        </p:spPr>
      </p:pic>
      <p:pic>
        <p:nvPicPr>
          <p:cNvPr id="35" name="Picture 3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41CCB3C-BCA1-6D55-7B31-E2D65FC07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18" y="4496267"/>
            <a:ext cx="3119204" cy="2339403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4DA82BF-194E-1927-980C-13EAA334D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4441477"/>
            <a:ext cx="3119204" cy="2339403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C2D8A2-1C48-0DB6-668A-64819AF8B050}"/>
              </a:ext>
            </a:extLst>
          </p:cNvPr>
          <p:cNvSpPr txBox="1"/>
          <p:nvPr/>
        </p:nvSpPr>
        <p:spPr>
          <a:xfrm>
            <a:off x="0" y="1265203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4020E3-05FF-7B4F-D764-F164FCAEA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0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9911817" y="21081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88FDC8D-1DFD-8E7B-0546-8941380C0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30" y="4582527"/>
            <a:ext cx="2949242" cy="2211932"/>
          </a:xfrm>
          <a:prstGeom prst="rect">
            <a:avLst/>
          </a:prstGeom>
        </p:spPr>
      </p:pic>
      <p:pic>
        <p:nvPicPr>
          <p:cNvPr id="16" name="Picture 1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4A50E1B-8B3D-F060-72E3-0CE3F3A42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9" y="4672118"/>
            <a:ext cx="2902930" cy="2177198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D1A51CE-635D-58F8-D232-1347E0A9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80" y="4663435"/>
            <a:ext cx="2926086" cy="2194565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5DD4BA6-A7B0-61AF-B11B-424977872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25" y="2434815"/>
            <a:ext cx="2949242" cy="2211932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2EAECDF-C88B-1979-A485-7A5DC9F98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11" y="2452182"/>
            <a:ext cx="2926086" cy="2194565"/>
          </a:xfrm>
          <a:prstGeom prst="rect">
            <a:avLst/>
          </a:prstGeom>
        </p:spPr>
      </p:pic>
      <p:pic>
        <p:nvPicPr>
          <p:cNvPr id="24" name="Picture 2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92C0481-CEEC-9D7D-2796-B7EE383D5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84" y="2459708"/>
            <a:ext cx="2926086" cy="2194565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4FED01-1F1A-1DBB-1810-BE3054B3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" y="2452182"/>
            <a:ext cx="2840460" cy="2130345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9582A48-FF3D-0AB5-CC2C-7CCFEEF513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3" y="4582527"/>
            <a:ext cx="2776216" cy="20821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C21CDB-2371-C1B5-B2FC-8DACB57BE52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18400C-4F7A-610E-6EE3-4ABAA9A66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9855976" y="13095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9A4C371-D5B4-DEA5-4170-2D5C850CF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46" y="4648783"/>
            <a:ext cx="2853251" cy="2139938"/>
          </a:xfrm>
          <a:prstGeom prst="rect">
            <a:avLst/>
          </a:prstGeom>
        </p:spPr>
      </p:pic>
      <p:pic>
        <p:nvPicPr>
          <p:cNvPr id="24" name="Picture 2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CB987CC-ECD2-0374-3222-7643BA8DF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5" y="4563969"/>
            <a:ext cx="3058708" cy="2294031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D82D4DC-E5BE-4725-95E9-079B8C4A7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71" y="4563969"/>
            <a:ext cx="3058709" cy="2294032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3F1B2A0-089C-0913-7DB4-9793830D0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4563969"/>
            <a:ext cx="3058708" cy="2294031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BEA5E09-E9B7-2A69-2B8A-2BF448691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74" y="2544250"/>
            <a:ext cx="2928428" cy="2196321"/>
          </a:xfrm>
          <a:prstGeom prst="rect">
            <a:avLst/>
          </a:prstGeom>
        </p:spPr>
      </p:pic>
      <p:pic>
        <p:nvPicPr>
          <p:cNvPr id="40" name="Picture 3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A72B04E-8809-A192-6037-653089FF4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66" y="2434764"/>
            <a:ext cx="3058708" cy="2294031"/>
          </a:xfrm>
          <a:prstGeom prst="rect">
            <a:avLst/>
          </a:prstGeom>
        </p:spPr>
      </p:pic>
      <p:pic>
        <p:nvPicPr>
          <p:cNvPr id="42" name="Picture 4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3116379-8644-3964-A994-7FB0479B2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64" y="2446540"/>
            <a:ext cx="3058708" cy="2294031"/>
          </a:xfrm>
          <a:prstGeom prst="rect">
            <a:avLst/>
          </a:prstGeom>
        </p:spPr>
      </p:pic>
      <p:pic>
        <p:nvPicPr>
          <p:cNvPr id="44" name="Picture 4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78E48E-317C-CD5B-2A00-EC87314757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2446541"/>
            <a:ext cx="3058708" cy="22940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8AEBE88-842D-3833-F693-D082B0EC2133}"/>
              </a:ext>
            </a:extLst>
          </p:cNvPr>
          <p:cNvSpPr txBox="1"/>
          <p:nvPr/>
        </p:nvSpPr>
        <p:spPr>
          <a:xfrm>
            <a:off x="25080" y="159087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23A933-230B-6A73-B587-84DEC492CD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5873A8D-F0C6-397B-0F42-613A5F61D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619129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34096FFA-15A9-7241-1B49-9E72ECF6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8" y="1619129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2B2CD-A0F1-477B-36D6-0EBCB695AB9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AA742-2555-7F1B-3BB5-3F62711C364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5FCE18-3819-8A53-E6D9-EF8908E25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CB77E8-8ABD-321C-2E84-B0F4FDFD5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000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contrast reduce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74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395286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EB27BC9-E99D-40E0-23B9-9B1239599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02" y="4806529"/>
            <a:ext cx="2735295" cy="2051471"/>
          </a:xfrm>
          <a:prstGeom prst="rect">
            <a:avLst/>
          </a:prstGeom>
        </p:spPr>
      </p:pic>
      <p:pic>
        <p:nvPicPr>
          <p:cNvPr id="8" name="Picture 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F72B493-520E-17A1-0F9E-81FAFD0C6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31" y="4883449"/>
            <a:ext cx="2351644" cy="1763733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D223256-3B6A-BAD1-F3C3-EF584799E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03" y="4930248"/>
            <a:ext cx="2351644" cy="1763733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FD5B10A-6A5C-B99D-E335-3EAE0A3FC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" y="4947004"/>
            <a:ext cx="2360693" cy="1770520"/>
          </a:xfrm>
          <a:prstGeom prst="rect">
            <a:avLst/>
          </a:prstGeom>
        </p:spPr>
      </p:pic>
      <p:pic>
        <p:nvPicPr>
          <p:cNvPr id="14" name="Picture 1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67E9B3C-1BEA-9AC4-93DD-41895BB83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36" y="2902111"/>
            <a:ext cx="2309506" cy="1732130"/>
          </a:xfrm>
          <a:prstGeom prst="rect">
            <a:avLst/>
          </a:prstGeom>
        </p:spPr>
      </p:pic>
      <p:pic>
        <p:nvPicPr>
          <p:cNvPr id="16" name="Picture 1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690802E-CB1C-7680-67AA-B64F954CC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68" y="2919296"/>
            <a:ext cx="2295546" cy="1721660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2980B6-B887-7522-16ED-3AEB06CD6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53" y="2902111"/>
            <a:ext cx="2360693" cy="1770520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E9EA592-7926-3CAE-152E-A9CA6DF1D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38" y="2902111"/>
            <a:ext cx="2360693" cy="1770520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224C85B-5411-6BF8-09B7-D234330C1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" y="2919296"/>
            <a:ext cx="2351644" cy="1763733"/>
          </a:xfrm>
          <a:prstGeom prst="rect">
            <a:avLst/>
          </a:prstGeom>
        </p:spPr>
      </p:pic>
      <p:pic>
        <p:nvPicPr>
          <p:cNvPr id="24" name="Picture 2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1D157A6-B1E8-71C1-0D9D-CF1548004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05" y="4787334"/>
            <a:ext cx="2735295" cy="20514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0594D8-CB08-2820-9250-344E44088A03}"/>
              </a:ext>
            </a:extLst>
          </p:cNvPr>
          <p:cNvSpPr txBox="1"/>
          <p:nvPr/>
        </p:nvSpPr>
        <p:spPr>
          <a:xfrm>
            <a:off x="29493" y="2177801"/>
            <a:ext cx="10605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ABFEB9-D549-D5EB-54CC-BDFC5A858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8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472068" y="-11168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0615A1-E5CF-756F-98EC-3E7DE2ADD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1" y="4899600"/>
            <a:ext cx="2636769" cy="1977577"/>
          </a:xfrm>
          <a:prstGeom prst="rect">
            <a:avLst/>
          </a:prstGeom>
        </p:spPr>
      </p:pic>
      <p:pic>
        <p:nvPicPr>
          <p:cNvPr id="29" name="Picture 2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C3045E0-749D-700E-C3CB-388E2EF8E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72" y="4918778"/>
            <a:ext cx="2585629" cy="1939222"/>
          </a:xfrm>
          <a:prstGeom prst="rect">
            <a:avLst/>
          </a:prstGeom>
        </p:spPr>
      </p:pic>
      <p:pic>
        <p:nvPicPr>
          <p:cNvPr id="31" name="Picture 3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8450E86-CAF5-9B1A-DEB7-3246F567E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08" y="4934966"/>
            <a:ext cx="2217532" cy="1663149"/>
          </a:xfrm>
          <a:prstGeom prst="rect">
            <a:avLst/>
          </a:prstGeom>
        </p:spPr>
      </p:pic>
      <p:pic>
        <p:nvPicPr>
          <p:cNvPr id="33" name="Picture 3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8D04E9C-30AB-1175-40C4-0C0C365E0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67" y="4934966"/>
            <a:ext cx="2217533" cy="1663150"/>
          </a:xfrm>
          <a:prstGeom prst="rect">
            <a:avLst/>
          </a:prstGeom>
        </p:spPr>
      </p:pic>
      <p:pic>
        <p:nvPicPr>
          <p:cNvPr id="35" name="Picture 3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E3AA74E2-61F3-847B-4D8A-C34B5C208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" y="4934967"/>
            <a:ext cx="2257018" cy="1692763"/>
          </a:xfrm>
          <a:prstGeom prst="rect">
            <a:avLst/>
          </a:prstGeom>
        </p:spPr>
      </p:pic>
      <p:pic>
        <p:nvPicPr>
          <p:cNvPr id="37" name="Picture 3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492166E-5A46-4A50-6B7B-3D3C7E22F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06" y="3166191"/>
            <a:ext cx="2358367" cy="1768775"/>
          </a:xfrm>
          <a:prstGeom prst="rect">
            <a:avLst/>
          </a:prstGeom>
        </p:spPr>
      </p:pic>
      <p:pic>
        <p:nvPicPr>
          <p:cNvPr id="39" name="Picture 3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80378F8-3F50-217B-1F68-3213C12F4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49" y="3166191"/>
            <a:ext cx="2358367" cy="1768775"/>
          </a:xfrm>
          <a:prstGeom prst="rect">
            <a:avLst/>
          </a:prstGeom>
        </p:spPr>
      </p:pic>
      <p:pic>
        <p:nvPicPr>
          <p:cNvPr id="41" name="Picture 4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12D07DF-B0A8-E1B7-0139-3393AD8D5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59" y="3156602"/>
            <a:ext cx="2358367" cy="1768775"/>
          </a:xfrm>
          <a:prstGeom prst="rect">
            <a:avLst/>
          </a:prstGeom>
        </p:spPr>
      </p:pic>
      <p:pic>
        <p:nvPicPr>
          <p:cNvPr id="43" name="Picture 4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A3036ED8-138F-95AA-1A3E-BD80F1718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9" y="3148508"/>
            <a:ext cx="2358367" cy="1768775"/>
          </a:xfrm>
          <a:prstGeom prst="rect">
            <a:avLst/>
          </a:prstGeom>
        </p:spPr>
      </p:pic>
      <p:pic>
        <p:nvPicPr>
          <p:cNvPr id="45" name="Picture 4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B1044B6-6A14-A127-B125-B38DFEEC5F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0825"/>
            <a:ext cx="2358367" cy="176877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F741C0-B0B9-589D-3283-69CE555431CE}"/>
              </a:ext>
            </a:extLst>
          </p:cNvPr>
          <p:cNvSpPr txBox="1"/>
          <p:nvPr/>
        </p:nvSpPr>
        <p:spPr>
          <a:xfrm>
            <a:off x="34941" y="2237853"/>
            <a:ext cx="10605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309F7A0-6D9A-4E73-9EDA-77239A86E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59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23940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9837AF6-341C-55AD-0B8E-95ADBCD6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13" y="5050939"/>
            <a:ext cx="2379307" cy="1784481"/>
          </a:xfrm>
          <a:prstGeom prst="rect">
            <a:avLst/>
          </a:prstGeom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F174EF66-71F9-0E39-8C33-02D1F6C0A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06" y="5067463"/>
            <a:ext cx="2386861" cy="1790146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AC0B1E20-DCD3-36B7-8B12-D236D61AE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46" y="5073129"/>
            <a:ext cx="2379307" cy="1784480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0480E06-AB57-B6AB-8B35-34910B473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39" y="5073519"/>
            <a:ext cx="2379307" cy="178448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63500">
              <a:schemeClr val="accent2">
                <a:alpha val="40000"/>
              </a:schemeClr>
            </a:glow>
            <a:softEdge rad="112500"/>
          </a:effectLst>
        </p:spPr>
      </p:pic>
      <p:pic>
        <p:nvPicPr>
          <p:cNvPr id="21" name="Picture 20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CEADB3B1-5581-EBAA-8F82-AF1EF4512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" y="5073520"/>
            <a:ext cx="2379307" cy="1784480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26" name="Picture 25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DDEE44F4-054D-0A06-5646-F650F6BC9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94" y="3077855"/>
            <a:ext cx="2379310" cy="1784482"/>
          </a:xfrm>
          <a:prstGeom prst="rect">
            <a:avLst/>
          </a:prstGeom>
        </p:spPr>
      </p:pic>
      <p:pic>
        <p:nvPicPr>
          <p:cNvPr id="28" name="Picture 2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2F6EE77-6165-B8E7-BA66-734C29E3AD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21" y="3077856"/>
            <a:ext cx="2379308" cy="1784481"/>
          </a:xfrm>
          <a:prstGeom prst="rect">
            <a:avLst/>
          </a:prstGeom>
        </p:spPr>
      </p:pic>
      <p:pic>
        <p:nvPicPr>
          <p:cNvPr id="30" name="Picture 2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BE898E52-21C8-4CB4-7094-E1CDED3611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14" y="3078246"/>
            <a:ext cx="2379308" cy="1784481"/>
          </a:xfrm>
          <a:prstGeom prst="rect">
            <a:avLst/>
          </a:prstGeom>
        </p:spPr>
      </p:pic>
      <p:pic>
        <p:nvPicPr>
          <p:cNvPr id="32" name="Picture 3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14C88B3-FECB-12FE-0E30-23195740D7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07" y="3078247"/>
            <a:ext cx="2379307" cy="1784480"/>
          </a:xfrm>
          <a:prstGeom prst="rect">
            <a:avLst/>
          </a:prstGeom>
        </p:spPr>
      </p:pic>
      <p:pic>
        <p:nvPicPr>
          <p:cNvPr id="34" name="Picture 3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E695F3A-B921-C9AB-4C66-43065F3402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247"/>
            <a:ext cx="2379307" cy="17844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57596" y="2474426"/>
            <a:ext cx="116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7E09AE-3B4E-D274-4AB2-8234B652D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1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79781" y="-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F00542F9-2520-3AD8-ABD3-C23F2884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34" y="5006705"/>
            <a:ext cx="2344742" cy="1758557"/>
          </a:xfrm>
          <a:prstGeom prst="rect">
            <a:avLst/>
          </a:prstGeom>
        </p:spPr>
      </p:pic>
      <p:pic>
        <p:nvPicPr>
          <p:cNvPr id="7" name="Picture 6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2B7B32CA-85AA-2423-A10D-6C73A788D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78" y="4984680"/>
            <a:ext cx="2272944" cy="1704708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9" name="Picture 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6A9D536-CB31-DAF3-508A-7205938FE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51" y="4984682"/>
            <a:ext cx="2439857" cy="1829893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1" name="Picture 1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90F01B5-D3A4-00C2-70E9-FEE44CC26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7" y="4984683"/>
            <a:ext cx="2439857" cy="1829893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3" name="Picture 1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4BE6FB22-3F23-9651-2A52-14BB01690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0" y="5006705"/>
            <a:ext cx="2283086" cy="1712315"/>
          </a:xfrm>
          <a:prstGeom prst="rect">
            <a:avLst/>
          </a:prstGeom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00C14D3-A015-CA64-9995-CDDB39A9A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3" y="3200733"/>
            <a:ext cx="2407966" cy="1805974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BBE7C8D-7A1E-9776-6178-B308CD919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78" y="3200732"/>
            <a:ext cx="2432684" cy="1824513"/>
          </a:xfrm>
          <a:prstGeom prst="rect">
            <a:avLst/>
          </a:prstGeom>
        </p:spPr>
      </p:pic>
      <p:pic>
        <p:nvPicPr>
          <p:cNvPr id="19" name="Picture 1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E409C0-68E8-F337-0C01-F1F1321F55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43" y="3195094"/>
            <a:ext cx="2513765" cy="1885323"/>
          </a:xfrm>
          <a:prstGeom prst="rect">
            <a:avLst/>
          </a:prstGeom>
        </p:spPr>
      </p:pic>
      <p:pic>
        <p:nvPicPr>
          <p:cNvPr id="21" name="Picture 2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333DC52-7A9B-8A18-5316-7613C9C150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60" y="3195094"/>
            <a:ext cx="2415483" cy="1811612"/>
          </a:xfrm>
          <a:prstGeom prst="rect">
            <a:avLst/>
          </a:prstGeom>
        </p:spPr>
      </p:pic>
      <p:pic>
        <p:nvPicPr>
          <p:cNvPr id="24" name="Picture 23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6FC4C2DC-4FF5-49F0-7FE9-43BF1DC58A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" y="3306257"/>
            <a:ext cx="2365547" cy="177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23513" y="2385119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C4D6A3-5E0B-263C-F146-E9303E0164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56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B2F19F6-812C-CC98-F127-5AF6927E2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90DE9CB5-96A3-7C9E-E5D8-60C949652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104" y="5175615"/>
            <a:ext cx="2506359" cy="1879769"/>
          </a:xfrm>
          <a:prstGeom prst="rect">
            <a:avLst/>
          </a:prstGeom>
        </p:spPr>
      </p:pic>
      <p:pic>
        <p:nvPicPr>
          <p:cNvPr id="13" name="Picture 1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FBB686-D5E3-93C2-4FE4-A2AF49AB6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41" y="5143992"/>
            <a:ext cx="2346041" cy="1759531"/>
          </a:xfrm>
          <a:prstGeom prst="rect">
            <a:avLst/>
          </a:prstGeom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AABAA7C-6195-C2DE-306F-9C481C550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77" y="5101384"/>
            <a:ext cx="2363298" cy="1772474"/>
          </a:xfrm>
          <a:prstGeom prst="rect">
            <a:avLst/>
          </a:prstGeom>
        </p:spPr>
      </p:pic>
      <p:pic>
        <p:nvPicPr>
          <p:cNvPr id="21" name="Picture 2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9E8C0EBA-CD73-A126-19A4-A06DF60523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17" y="5101385"/>
            <a:ext cx="2363297" cy="1772473"/>
          </a:xfrm>
          <a:prstGeom prst="rect">
            <a:avLst/>
          </a:prstGeom>
        </p:spPr>
      </p:pic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F246593-2A12-006C-A7EC-B04155AC57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2" y="5117246"/>
            <a:ext cx="2321005" cy="1740754"/>
          </a:xfrm>
          <a:prstGeom prst="rect">
            <a:avLst/>
          </a:prstGeom>
        </p:spPr>
      </p:pic>
      <p:pic>
        <p:nvPicPr>
          <p:cNvPr id="29" name="Picture 2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7B45516-8129-40F1-6980-10C8AF21CA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148" y="3421382"/>
            <a:ext cx="2506359" cy="1879769"/>
          </a:xfrm>
          <a:prstGeom prst="rect">
            <a:avLst/>
          </a:prstGeom>
        </p:spPr>
      </p:pic>
      <p:pic>
        <p:nvPicPr>
          <p:cNvPr id="31" name="Picture 30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CF86D67-4FA1-FF5A-7AF3-D725E3CE3B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19" y="3421383"/>
            <a:ext cx="2506359" cy="1879769"/>
          </a:xfrm>
          <a:prstGeom prst="rect">
            <a:avLst/>
          </a:prstGeom>
        </p:spPr>
      </p:pic>
      <p:pic>
        <p:nvPicPr>
          <p:cNvPr id="33" name="Picture 3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A9392B9-6806-02D2-DFB9-0DB914A97B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55" y="3465189"/>
            <a:ext cx="2321005" cy="1740754"/>
          </a:xfrm>
          <a:prstGeom prst="rect">
            <a:avLst/>
          </a:prstGeom>
        </p:spPr>
      </p:pic>
      <p:pic>
        <p:nvPicPr>
          <p:cNvPr id="35" name="Picture 3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2DF704B-1157-766A-DE2C-F16A037C77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17" y="3465189"/>
            <a:ext cx="2321005" cy="1740754"/>
          </a:xfrm>
          <a:prstGeom prst="rect">
            <a:avLst/>
          </a:prstGeom>
        </p:spPr>
      </p:pic>
      <p:pic>
        <p:nvPicPr>
          <p:cNvPr id="37" name="Picture 36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CB73171E-8DC1-DBE1-2FC5-54EEF3FA80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5" y="3469250"/>
            <a:ext cx="2321005" cy="17407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A42A03-DB6E-EBF4-6A35-86FEF7D944D7}"/>
              </a:ext>
            </a:extLst>
          </p:cNvPr>
          <p:cNvSpPr txBox="1"/>
          <p:nvPr/>
        </p:nvSpPr>
        <p:spPr>
          <a:xfrm>
            <a:off x="57596" y="247442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93CDDA-B2C2-108F-BE12-6712EDF5AF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1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B0BB69C-F0DB-F1E1-61EB-9787E711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F0A1ACE-F026-AB79-68CD-B832F0765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23" y="4928904"/>
            <a:ext cx="2436988" cy="1827741"/>
          </a:xfrm>
          <a:prstGeom prst="rect">
            <a:avLst/>
          </a:prstGeom>
        </p:spPr>
      </p:pic>
      <p:pic>
        <p:nvPicPr>
          <p:cNvPr id="8" name="Picture 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5B2E5DAE-BBCC-F48F-E03B-5B28637AA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60" y="4928904"/>
            <a:ext cx="2373194" cy="1779896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181FC5F-1CC6-0BFA-E85C-733E755FD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09" y="4928904"/>
            <a:ext cx="2373194" cy="1779895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B370983-5995-7FE3-2C4F-663A640E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15" y="4928904"/>
            <a:ext cx="2373194" cy="1779895"/>
          </a:xfrm>
          <a:prstGeom prst="rect">
            <a:avLst/>
          </a:prstGeom>
        </p:spPr>
      </p:pic>
      <p:pic>
        <p:nvPicPr>
          <p:cNvPr id="14" name="Picture 1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9F0A7D2D-170A-563C-E4EB-B428C0389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2" y="4889826"/>
            <a:ext cx="2373193" cy="1779895"/>
          </a:xfrm>
          <a:prstGeom prst="rect">
            <a:avLst/>
          </a:prstGeom>
        </p:spPr>
      </p:pic>
      <p:pic>
        <p:nvPicPr>
          <p:cNvPr id="16" name="Picture 1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63B016A1-0FA1-08AD-F7D8-C43F79039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342" y="3109930"/>
            <a:ext cx="2373194" cy="1779896"/>
          </a:xfrm>
          <a:prstGeom prst="rect">
            <a:avLst/>
          </a:prstGeom>
        </p:spPr>
      </p:pic>
      <p:pic>
        <p:nvPicPr>
          <p:cNvPr id="18" name="Picture 17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236074ED-CC8C-8B7C-73E7-A358CFFBA4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29" y="3101163"/>
            <a:ext cx="2373194" cy="1779896"/>
          </a:xfrm>
          <a:prstGeom prst="rect">
            <a:avLst/>
          </a:prstGeom>
        </p:spPr>
      </p:pic>
      <p:pic>
        <p:nvPicPr>
          <p:cNvPr id="20" name="Picture 1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55497C0-679B-CBF0-9A9E-A041165E14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16" y="3101163"/>
            <a:ext cx="2373193" cy="1779895"/>
          </a:xfrm>
          <a:prstGeom prst="rect">
            <a:avLst/>
          </a:prstGeom>
        </p:spPr>
      </p:pic>
      <p:pic>
        <p:nvPicPr>
          <p:cNvPr id="22" name="Picture 21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96E5C8DA-3935-49C4-3BD9-69CC1AA806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403" y="3101163"/>
            <a:ext cx="2373193" cy="1779895"/>
          </a:xfrm>
          <a:prstGeom prst="rect">
            <a:avLst/>
          </a:prstGeom>
        </p:spPr>
      </p:pic>
      <p:pic>
        <p:nvPicPr>
          <p:cNvPr id="25" name="Picture 2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8A9F694-B353-8F13-857C-6BF785301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" y="3101163"/>
            <a:ext cx="2436988" cy="18277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4DF941-5962-E9C7-ED04-00AF222B89E9}"/>
              </a:ext>
            </a:extLst>
          </p:cNvPr>
          <p:cNvSpPr txBox="1"/>
          <p:nvPr/>
        </p:nvSpPr>
        <p:spPr>
          <a:xfrm>
            <a:off x="72295" y="227445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40F731-E8EC-6B51-AB05-75A52E97D2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1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57596" y="247442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6D9EFE-18B0-8035-202C-BB244F10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F6AF27-6133-CD92-9782-923C8D05888D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FE5E3E8-518E-0A26-B280-8F1D8A575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51" y="5056284"/>
            <a:ext cx="2413361" cy="1810021"/>
          </a:xfrm>
          <a:prstGeom prst="rect">
            <a:avLst/>
          </a:prstGeom>
        </p:spPr>
      </p:pic>
      <p:pic>
        <p:nvPicPr>
          <p:cNvPr id="11" name="Picture 1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81E8F9D-EFD3-8215-417F-017AC540D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94" y="5056284"/>
            <a:ext cx="2413360" cy="1810020"/>
          </a:xfrm>
          <a:prstGeom prst="rect">
            <a:avLst/>
          </a:prstGeom>
        </p:spPr>
      </p:pic>
      <p:pic>
        <p:nvPicPr>
          <p:cNvPr id="14" name="Picture 1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B5015E9-718E-DADA-969A-773483742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44" y="5093686"/>
            <a:ext cx="2313621" cy="173521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6" name="Picture 1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FF716C1D-7F3B-DA37-5DE1-B8D18482D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84" y="5093686"/>
            <a:ext cx="2352420" cy="1764315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9" name="Picture 1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1BBCE6F-59C3-2E79-A741-1EC548E09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" y="5093686"/>
            <a:ext cx="2352419" cy="1764314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22" name="Picture 21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E237C104-AB4A-3210-E68D-A51C0ECFD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94" y="3428999"/>
            <a:ext cx="2272913" cy="1704685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25" name="Picture 2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2BE99C8E-8B4E-962C-A920-45EFF0A87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20" y="3421383"/>
            <a:ext cx="2413360" cy="1810020"/>
          </a:xfrm>
          <a:prstGeom prst="rect">
            <a:avLst/>
          </a:prstGeom>
        </p:spPr>
      </p:pic>
      <p:pic>
        <p:nvPicPr>
          <p:cNvPr id="29" name="Picture 2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A40879C-BD27-4FD9-FA65-63A02C4AB5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89" y="3428999"/>
            <a:ext cx="2413360" cy="1810020"/>
          </a:xfrm>
          <a:prstGeom prst="rect">
            <a:avLst/>
          </a:prstGeom>
        </p:spPr>
      </p:pic>
      <p:pic>
        <p:nvPicPr>
          <p:cNvPr id="33" name="Picture 3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2FCD6BB-2682-B442-BADD-3DF5F50C63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15" y="3429857"/>
            <a:ext cx="2413360" cy="1810020"/>
          </a:xfrm>
          <a:prstGeom prst="rect">
            <a:avLst/>
          </a:prstGeom>
        </p:spPr>
      </p:pic>
      <p:pic>
        <p:nvPicPr>
          <p:cNvPr id="37" name="Picture 3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9A79D33-5609-7946-F713-9E80F7F2F6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" y="3429857"/>
            <a:ext cx="2413360" cy="18100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C090278-3BC1-A156-4BFD-EE1E2707D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61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0" y="2237853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690611F2-D0EC-FC4A-C6BC-C5DADD48E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F022F1-E634-4F66-94E7-ED4D093B86B0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B7B3F2D-3B81-461A-3F84-43498AA0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081" y="5001763"/>
            <a:ext cx="2299947" cy="1724960"/>
          </a:xfrm>
          <a:prstGeom prst="rect">
            <a:avLst/>
          </a:prstGeom>
        </p:spPr>
      </p:pic>
      <p:pic>
        <p:nvPicPr>
          <p:cNvPr id="14" name="Picture 1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B877A8F-6D06-76DD-7E99-8D869737A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05" y="5038475"/>
            <a:ext cx="2299946" cy="1724960"/>
          </a:xfrm>
          <a:prstGeom prst="rect">
            <a:avLst/>
          </a:prstGeom>
        </p:spPr>
      </p:pic>
      <p:pic>
        <p:nvPicPr>
          <p:cNvPr id="18" name="Picture 17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82CE482D-A9C7-EB5D-963E-FA326C797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30" y="5055101"/>
            <a:ext cx="2299945" cy="1724959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22" name="Picture 2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4E17474-19DF-228D-A2AF-2D9AB0AB2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85" y="5046000"/>
            <a:ext cx="2299945" cy="1724959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B12295E6-36EE-3612-1970-D36BF68EE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4" y="5046001"/>
            <a:ext cx="2299946" cy="1724959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29" name="Picture 28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219CA65E-0CA1-34A3-AA26-C2EAC5FECE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228" y="3241271"/>
            <a:ext cx="2299945" cy="1724959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31" name="Picture 30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35C8AFA-C687-39FE-C0B9-CE86A60999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65" y="3265667"/>
            <a:ext cx="2299945" cy="1724959"/>
          </a:xfrm>
          <a:prstGeom prst="rect">
            <a:avLst/>
          </a:prstGeom>
        </p:spPr>
      </p:pic>
      <p:pic>
        <p:nvPicPr>
          <p:cNvPr id="33" name="Picture 3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1077E38-527D-6EC0-33DD-D7DE92769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29" y="3264334"/>
            <a:ext cx="2299945" cy="1724959"/>
          </a:xfrm>
          <a:prstGeom prst="rect">
            <a:avLst/>
          </a:prstGeom>
        </p:spPr>
      </p:pic>
      <p:pic>
        <p:nvPicPr>
          <p:cNvPr id="35" name="Picture 3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256605D-A0EB-9560-66F6-438069D284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65" y="3264335"/>
            <a:ext cx="2299945" cy="1724959"/>
          </a:xfrm>
          <a:prstGeom prst="rect">
            <a:avLst/>
          </a:prstGeom>
        </p:spPr>
      </p:pic>
      <p:pic>
        <p:nvPicPr>
          <p:cNvPr id="37" name="Picture 3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E591E9B-337C-05EB-D4B2-5D4EF8266B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0" y="3264335"/>
            <a:ext cx="2375555" cy="17816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28DE1D-1D93-A70D-E69A-B7DB99B672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6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4411660" y="2123686"/>
            <a:ext cx="33686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10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4D94AC2-AF20-FB30-C86C-59D38EBCC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56308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D5CF7687-47D7-2128-EDA3-5DC98C25C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56308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67321-717D-57DB-37FC-1D5B5202BE5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AA7D13-DFD3-6DEA-3144-A5F99484D84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1138A4-9E5A-2F20-62F1-955AD9C23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6A744-01A5-F3EA-D07D-4EFCF735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92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A6731-F639-A516-8032-CCA38BB8A046}"/>
              </a:ext>
            </a:extLst>
          </p:cNvPr>
          <p:cNvSpPr txBox="1"/>
          <p:nvPr/>
        </p:nvSpPr>
        <p:spPr>
          <a:xfrm>
            <a:off x="163032" y="3611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learning_occ_test</a:t>
            </a:r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4ABE9E-FD98-FC76-1C2E-6FDB31058CCB}"/>
              </a:ext>
            </a:extLst>
          </p:cNvPr>
          <p:cNvGrpSpPr/>
          <p:nvPr/>
        </p:nvGrpSpPr>
        <p:grpSpPr>
          <a:xfrm>
            <a:off x="8100891" y="163401"/>
            <a:ext cx="2675123" cy="1300246"/>
            <a:chOff x="8320631" y="730471"/>
            <a:chExt cx="2675123" cy="1300246"/>
          </a:xfrm>
        </p:grpSpPr>
        <p:pic>
          <p:nvPicPr>
            <p:cNvPr id="9" name="Picture 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B05B828-AE20-FCA7-D5FA-E5E5D23E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81808" y="730471"/>
              <a:ext cx="880477" cy="9494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FDE91-58B0-9A49-72B8-59E53AC72B36}"/>
                </a:ext>
              </a:extLst>
            </p:cNvPr>
            <p:cNvSpPr txBox="1"/>
            <p:nvPr/>
          </p:nvSpPr>
          <p:spPr>
            <a:xfrm>
              <a:off x="8320631" y="1709229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9E61738F-4E65-BC07-550A-2CFA8E93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69209" y="730471"/>
              <a:ext cx="850263" cy="9494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B6C1-DA1F-D6CF-ECB9-E91556C172FB}"/>
                </a:ext>
              </a:extLst>
            </p:cNvPr>
            <p:cNvSpPr txBox="1"/>
            <p:nvPr/>
          </p:nvSpPr>
          <p:spPr>
            <a:xfrm>
              <a:off x="9992925" y="1722940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F806903-A5CD-A0CF-CD74-E7099E7E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425" y="4861530"/>
            <a:ext cx="2592932" cy="1944699"/>
          </a:xfrm>
          <a:prstGeom prst="rect">
            <a:avLst/>
          </a:prstGeom>
        </p:spPr>
      </p:pic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86B5934-D422-7BA6-2D05-70CCCD7F7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77" y="4861530"/>
            <a:ext cx="2681155" cy="2010866"/>
          </a:xfrm>
          <a:prstGeom prst="rect">
            <a:avLst/>
          </a:prstGeom>
        </p:spPr>
      </p:pic>
      <p:pic>
        <p:nvPicPr>
          <p:cNvPr id="22" name="Picture 2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0A3202E-36C0-B27A-FAEC-AB249CFE9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58" y="4863129"/>
            <a:ext cx="2590800" cy="1943100"/>
          </a:xfrm>
          <a:prstGeom prst="rect">
            <a:avLst/>
          </a:prstGeom>
        </p:spPr>
      </p:pic>
      <p:pic>
        <p:nvPicPr>
          <p:cNvPr id="24" name="Picture 2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D0F9E5F-116E-5D91-DFA1-F6939A01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79" y="4864728"/>
            <a:ext cx="2590800" cy="1943100"/>
          </a:xfrm>
          <a:prstGeom prst="rect">
            <a:avLst/>
          </a:prstGeom>
        </p:spPr>
      </p:pic>
      <p:pic>
        <p:nvPicPr>
          <p:cNvPr id="26" name="Picture 2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D5DE2FF1-3431-D3D4-7560-2BCD8DED7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129"/>
            <a:ext cx="2592932" cy="1944699"/>
          </a:xfrm>
          <a:prstGeom prst="rect">
            <a:avLst/>
          </a:prstGeom>
        </p:spPr>
      </p:pic>
      <p:pic>
        <p:nvPicPr>
          <p:cNvPr id="28" name="Picture 27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F6500D62-C73E-FDE1-41BE-1C6BD3FF6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634" y="2842434"/>
            <a:ext cx="2415723" cy="181179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2D72FCC-769F-0049-5FF9-42011F568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42435"/>
            <a:ext cx="2592932" cy="1944699"/>
          </a:xfrm>
          <a:prstGeom prst="rect">
            <a:avLst/>
          </a:prstGeom>
        </p:spPr>
      </p:pic>
      <p:pic>
        <p:nvPicPr>
          <p:cNvPr id="32" name="Picture 31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4BD1786D-B334-8CD0-F98E-7B376EC5BA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68" y="2842436"/>
            <a:ext cx="2592932" cy="194469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3BAB39-1E3A-C530-E2E9-F200C8DE7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2842437"/>
            <a:ext cx="2592932" cy="1944699"/>
          </a:xfrm>
          <a:prstGeom prst="rect">
            <a:avLst/>
          </a:prstGeom>
        </p:spPr>
      </p:pic>
      <p:pic>
        <p:nvPicPr>
          <p:cNvPr id="36" name="Picture 3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9860524-A4CD-32F5-D7DD-5858E2BD6E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438"/>
            <a:ext cx="2592932" cy="19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5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40197-7917-E1E9-2F09-2367C2F0D0CC}"/>
              </a:ext>
            </a:extLst>
          </p:cNvPr>
          <p:cNvSpPr txBox="1"/>
          <p:nvPr/>
        </p:nvSpPr>
        <p:spPr>
          <a:xfrm>
            <a:off x="396948" y="486958"/>
            <a:ext cx="3374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one_test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EABB5E-7C77-7949-B301-FB4C4EEC8794}"/>
              </a:ext>
            </a:extLst>
          </p:cNvPr>
          <p:cNvGrpSpPr/>
          <p:nvPr/>
        </p:nvGrpSpPr>
        <p:grpSpPr>
          <a:xfrm>
            <a:off x="8235334" y="0"/>
            <a:ext cx="2808350" cy="1743740"/>
            <a:chOff x="8951259" y="922929"/>
            <a:chExt cx="2843792" cy="1837992"/>
          </a:xfrm>
        </p:grpSpPr>
        <p:pic>
          <p:nvPicPr>
            <p:cNvPr id="10" name="Picture 9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312E4284-1732-B6A6-4DB1-783FF1AB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865C15-8282-70FD-7594-C76DEEB62C07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8" name="Picture 7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FCA225FA-826B-7A04-4870-465D7B184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0281CB-F577-0BF7-C0DE-21607C2B0F8F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1410F4-2383-F5A2-7105-17BC2CE4D44F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C08EA3E-3562-19BB-E803-94079B06A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0" y="4922627"/>
            <a:ext cx="2533364" cy="1900023"/>
          </a:xfrm>
          <a:prstGeom prst="rect">
            <a:avLst/>
          </a:prstGeom>
        </p:spPr>
      </p:pic>
      <p:pic>
        <p:nvPicPr>
          <p:cNvPr id="22" name="Picture 21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C08AAC2-10FC-B3EF-B12D-D9AC5E74D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04" y="5014662"/>
            <a:ext cx="2335777" cy="1751833"/>
          </a:xfrm>
          <a:prstGeom prst="rect">
            <a:avLst/>
          </a:prstGeom>
        </p:spPr>
      </p:pic>
      <p:pic>
        <p:nvPicPr>
          <p:cNvPr id="24" name="Picture 2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381621A-0667-F9FD-B0AA-6830F6D1D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9" y="4970063"/>
            <a:ext cx="2451069" cy="1838301"/>
          </a:xfrm>
          <a:prstGeom prst="rect">
            <a:avLst/>
          </a:prstGeom>
        </p:spPr>
      </p:pic>
      <p:pic>
        <p:nvPicPr>
          <p:cNvPr id="26" name="Picture 25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265A11-628F-0575-1AB6-C43D5E4A9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39" y="4959394"/>
            <a:ext cx="2479519" cy="1859640"/>
          </a:xfrm>
          <a:prstGeom prst="rect">
            <a:avLst/>
          </a:prstGeom>
        </p:spPr>
      </p:pic>
      <p:pic>
        <p:nvPicPr>
          <p:cNvPr id="28" name="Picture 27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8CC5698A-F69E-2F3C-0C15-DFD13DDB08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6" y="4972148"/>
            <a:ext cx="2479519" cy="1859639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C2B70D-5184-2664-9EBA-773D0D8A7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1" y="3112509"/>
            <a:ext cx="2533363" cy="1900022"/>
          </a:xfrm>
          <a:prstGeom prst="rect">
            <a:avLst/>
          </a:prstGeom>
        </p:spPr>
      </p:pic>
      <p:pic>
        <p:nvPicPr>
          <p:cNvPr id="32" name="Picture 3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867EE8E-23BA-05CD-F5F9-A7C864387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98" y="3092317"/>
            <a:ext cx="2533363" cy="1900022"/>
          </a:xfrm>
          <a:prstGeom prst="rect">
            <a:avLst/>
          </a:prstGeom>
        </p:spPr>
      </p:pic>
      <p:pic>
        <p:nvPicPr>
          <p:cNvPr id="34" name="Picture 3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7D8E5F2-F152-3676-D8D2-A6FFF6A6AA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53" y="3112509"/>
            <a:ext cx="2479519" cy="1859639"/>
          </a:xfrm>
          <a:prstGeom prst="rect">
            <a:avLst/>
          </a:prstGeom>
        </p:spPr>
      </p:pic>
      <p:pic>
        <p:nvPicPr>
          <p:cNvPr id="36" name="Picture 3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BF17141-F18E-D8C3-42C2-690FBCFDA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10" y="3166735"/>
            <a:ext cx="2479518" cy="1859639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71A99C-E083-06FE-2956-8E4E5A32E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" y="3166735"/>
            <a:ext cx="2533363" cy="19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0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DF5D3-659C-8587-538F-3380EB5CFFEB}"/>
              </a:ext>
            </a:extLst>
          </p:cNvPr>
          <p:cNvSpPr txBox="1"/>
          <p:nvPr/>
        </p:nvSpPr>
        <p:spPr>
          <a:xfrm>
            <a:off x="304800" y="488729"/>
            <a:ext cx="460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C8678-0CA2-3847-536A-F6216B30867C}"/>
              </a:ext>
            </a:extLst>
          </p:cNvPr>
          <p:cNvGrpSpPr/>
          <p:nvPr/>
        </p:nvGrpSpPr>
        <p:grpSpPr>
          <a:xfrm>
            <a:off x="8739310" y="203705"/>
            <a:ext cx="2863441" cy="1426418"/>
            <a:chOff x="8569189" y="955073"/>
            <a:chExt cx="2863441" cy="1426418"/>
          </a:xfrm>
        </p:grpSpPr>
        <p:pic>
          <p:nvPicPr>
            <p:cNvPr id="6" name="Picture 5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BB8B37EB-8031-FA9F-0BB4-4900445A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8" name="Picture 7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30CE2EE-14CC-E9A9-E577-EF2FEAF9B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31817-6A87-E7F7-E58D-C5774658BFD1}"/>
                </a:ext>
              </a:extLst>
            </p:cNvPr>
            <p:cNvSpPr txBox="1"/>
            <p:nvPr/>
          </p:nvSpPr>
          <p:spPr>
            <a:xfrm>
              <a:off x="9873188" y="2073713"/>
              <a:ext cx="15594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32E07D-CA7D-A4E7-966E-41C88EF1040C}"/>
                </a:ext>
              </a:extLst>
            </p:cNvPr>
            <p:cNvSpPr txBox="1"/>
            <p:nvPr/>
          </p:nvSpPr>
          <p:spPr>
            <a:xfrm>
              <a:off x="8569189" y="2073714"/>
              <a:ext cx="9994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pic>
        <p:nvPicPr>
          <p:cNvPr id="15" name="Picture 1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A55CBEB-DE50-4E1F-626D-33805DB3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1" y="486104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F507601A-218C-5916-1298-1E9189528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74" y="4871524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0A13834-A2DA-F9F0-3D22-8B5EEDCA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75" y="4899014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6770F64-C89E-23A8-9531-EEAA843A7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46" y="491393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592FE89-41CC-720D-2C56-3B1AE4918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4905179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BA0D521-2524-46DA-BFCE-7E0A09DDC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82" y="2953597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6006CA8-BE37-47AE-E1FF-155591825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39" y="2980460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1AA08-824F-C479-80B3-35F43873E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2980460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AA0735BC-F390-D686-57E3-086F0A4B0C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9" y="2962940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1658C3-F188-2F51-5C0B-A68E3867D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2962940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0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FB334-378C-2CC0-6294-6CE756A0E84C}"/>
              </a:ext>
            </a:extLst>
          </p:cNvPr>
          <p:cNvSpPr txBox="1"/>
          <p:nvPr/>
        </p:nvSpPr>
        <p:spPr>
          <a:xfrm>
            <a:off x="297711" y="424934"/>
            <a:ext cx="4628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part_whole_flip_occ_test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5175A4-3EA0-9661-D340-C24031A7F395}"/>
              </a:ext>
            </a:extLst>
          </p:cNvPr>
          <p:cNvGrpSpPr/>
          <p:nvPr/>
        </p:nvGrpSpPr>
        <p:grpSpPr>
          <a:xfrm>
            <a:off x="8800172" y="308906"/>
            <a:ext cx="2746197" cy="1278497"/>
            <a:chOff x="8800172" y="308906"/>
            <a:chExt cx="2746197" cy="1278497"/>
          </a:xfrm>
        </p:grpSpPr>
        <p:pic>
          <p:nvPicPr>
            <p:cNvPr id="6" name="Picture 5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037A24FD-421B-7EEB-8368-F99BA2BDF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EBD1A2-EF1B-DF32-1D5F-BD4E5EAF0978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0" name="Picture 9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8D32E96-05F3-2164-019B-B098C21F1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07339-256B-EF75-64C9-756DBD8BCBD2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5" name="Picture 1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C0DC62B0-EFBB-0B2D-34AD-2A274825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70" y="493220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CC6E3478-B10D-C8B6-D7C4-8AB841D3D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36" y="4909210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1D607BF-84C0-D748-F63A-27CEEB55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28" y="4934420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7B5F7F0E-7409-D603-D899-966070996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94" y="493220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C8BFE92-80D2-35AF-D0FF-AA69D8F2A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" y="4932201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79B6D72-DAE0-BFBA-762F-243B74052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98" y="3134382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0FC34DA-FD30-80B8-69AB-D2BE03B25C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22" y="3120776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2405348-29B1-750B-3081-8A98437195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46" y="3119085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840F8D8-A289-3EDA-ED76-BE65367D77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23" y="3119085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F878612-ECC7-655C-FE1C-2023F365E4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085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58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1FE605-469A-80C4-3699-C646B77187D6}"/>
              </a:ext>
            </a:extLst>
          </p:cNvPr>
          <p:cNvSpPr txBox="1"/>
          <p:nvPr/>
        </p:nvSpPr>
        <p:spPr>
          <a:xfrm>
            <a:off x="1311348" y="2650356"/>
            <a:ext cx="995916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Compare between part whole occ test and part whole flip occ test</a:t>
            </a:r>
          </a:p>
        </p:txBody>
      </p:sp>
    </p:spTree>
    <p:extLst>
      <p:ext uri="{BB962C8B-B14F-4D97-AF65-F5344CB8AC3E}">
        <p14:creationId xmlns:p14="http://schemas.microsoft.com/office/powerpoint/2010/main" val="3561092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A429D1-1FFC-BA97-3619-6C5DCD65B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9" y="1648802"/>
            <a:ext cx="4932046" cy="3699035"/>
          </a:xfrm>
          <a:prstGeom prst="rect">
            <a:avLst/>
          </a:prstGeom>
        </p:spPr>
      </p:pic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704B587-D7DD-7FE3-FDDA-51436D42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47" y="1644517"/>
            <a:ext cx="4937760" cy="37033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3860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9D81799-6379-C64E-F3EE-205F3F995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30" y="1549193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4515CC3-D291-981A-C535-6FB7C2294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72" y="1577340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E131599B-4A85-BB52-95C5-455E43613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66" y="1625665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26071F35-5AB6-2270-EC0D-834522404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88" y="1654521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5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00817970-8872-EE05-E16C-8A89A2580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5" y="165644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C407D5E-9760-DD62-93B9-1B54A93AC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77" y="165644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9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5A5422E-0CA7-4626-05EA-2977A3A6F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29" y="200820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4401385-F219-8C7A-4B86-8974FEEC1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00" y="200820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18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91AAF06-140B-FF36-BDE8-37DBC2C00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AF44420-A753-8EAF-566C-2A3C3D820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611A8-ABA6-996C-F376-BC2BAF06488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B14C0B-25C4-6D4D-7841-A3887E60207F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5C7173-3DB0-A24C-2E47-34F62DF3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85476A-DF29-4723-DF89-ACEF6DBC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575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32197F-0745-2E95-BF9B-0D28BFA2B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26" y="20849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C409F-4DA3-424E-80B5-BF7713A02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69" y="201964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EF2AD3F-28E2-9EA8-738D-AB163677E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3" y="1600200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88FEDB7-340E-8B55-A8A6-AE2ABE46B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3" y="162379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40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277B3CC7-432A-16EB-2425-328722A37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7" y="1762007"/>
            <a:ext cx="4876800" cy="3657600"/>
          </a:xfrm>
          <a:prstGeom prst="rect">
            <a:avLst/>
          </a:prstGeom>
        </p:spPr>
      </p:pic>
      <p:pic>
        <p:nvPicPr>
          <p:cNvPr id="5" name="Picture 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91AB324-7CC7-5AB4-C325-39B0D59EB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72935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620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DDDDFE7F-B0C1-30BA-6EC7-1059C2B52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6256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8E65279-D8FA-55E5-CEE4-DE47C3789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62566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8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727C3E5-2EA1-8782-35B4-C01828445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762007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6DF007AB-B26D-49F9-0E9F-FF628EB1E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90" y="176200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9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contrast reduce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3549076" y="1613323"/>
            <a:ext cx="5093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6597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</p:txBody>
      </p:sp>
      <p:pic>
        <p:nvPicPr>
          <p:cNvPr id="3" name="Picture 2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B74DC0B1-A7D0-BA67-0365-83A2C19A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23" y="172909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FB798C-C245-1C2E-C6B6-EC0D9F10C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23" y="180220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0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E3159FD-AA43-B50E-559E-874DC1EC6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97482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B62AA1C-CFD9-0390-14E9-731091781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40" y="198126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649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5E3677D6-AE81-5594-52A1-AF711C3B6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35" y="204793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5F4B93AC-0762-F1D4-85BE-379FBCE648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2038806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66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96A0EF9-81AB-FCCC-6E98-08B8CDB68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75" y="1919824"/>
            <a:ext cx="4876800" cy="3657600"/>
          </a:xfrm>
          <a:prstGeom prst="rect">
            <a:avLst/>
          </a:prstGeom>
        </p:spPr>
      </p:pic>
      <p:pic>
        <p:nvPicPr>
          <p:cNvPr id="23" name="Picture 22" descr="A line graph of accuracy&#10;&#10;Description automatically generated with low confidence">
            <a:extLst>
              <a:ext uri="{FF2B5EF4-FFF2-40B4-BE49-F238E27FC236}">
                <a16:creationId xmlns:a16="http://schemas.microsoft.com/office/drawing/2014/main" id="{935FB0BE-FB59-5512-C9FB-1CFBCFAEB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82" y="194594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128A0C9-3413-465C-0764-933B54E27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BEA3D997-DA18-22AF-167B-38E341F9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B8DD8-AC92-2A5E-8F1A-B498D1FE4CD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1C9084-8DBE-BBBD-F13C-272168994D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E27B7B-1C9F-522B-D892-EAE97D2C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D67749-F962-78E7-ACDA-9FECC794C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537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08C1326-5926-5BEA-B8A3-6E53C6BA6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1799499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48D6415-D903-9504-3A0B-0F6B24A2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179949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13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EA47CA48-213C-1A7F-2DB4-CAA6B17D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21" y="191982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509BF32-9F7E-7BF2-69D1-341ED4FE6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21" y="198698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06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0098C22-4F00-1CC5-D972-EE00D39EB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2" y="182033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89EB5316-3ECD-8EF2-E522-CA1E1A1EE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55" y="187186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58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  <p:pic>
        <p:nvPicPr>
          <p:cNvPr id="3" name="Picture 2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B3DEBB01-29F0-4E91-9FB6-996E347E4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207451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3C0C11-90DF-78BC-96FD-0F13712D8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208897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68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18538363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25700874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33216229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4011439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212474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B33E8001-F706-3444-3B5A-F89CA2C6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5D77DFB6-37E4-F317-AB53-50751219B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F44AB-53E3-28B0-8CE0-A01C9467203B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9320A8-05DD-030D-2444-CC486C2559C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597013-6CE8-785E-6486-CF75866EF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2F3227-AEC6-AF8D-CF0A-02B1EF873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54A51-A013-3281-C38F-74DF5F6EFE27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351002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</TotalTime>
  <Words>3389</Words>
  <Application>Microsoft Office PowerPoint</Application>
  <PresentationFormat>Widescreen</PresentationFormat>
  <Paragraphs>363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Wenkai Li</dc:creator>
  <cp:lastModifiedBy>Wenkai Li</cp:lastModifiedBy>
  <cp:revision>13</cp:revision>
  <dcterms:created xsi:type="dcterms:W3CDTF">2023-06-08T01:54:23Z</dcterms:created>
  <dcterms:modified xsi:type="dcterms:W3CDTF">2023-06-15T14:34:56Z</dcterms:modified>
</cp:coreProperties>
</file>